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39" r:id="rId6"/>
    <p:sldId id="304" r:id="rId7"/>
    <p:sldId id="385" r:id="rId8"/>
    <p:sldId id="386" r:id="rId9"/>
    <p:sldId id="391" r:id="rId10"/>
    <p:sldId id="381" r:id="rId11"/>
    <p:sldId id="394" r:id="rId12"/>
    <p:sldId id="368" r:id="rId13"/>
    <p:sldId id="382" r:id="rId14"/>
    <p:sldId id="372" r:id="rId15"/>
    <p:sldId id="350" r:id="rId16"/>
    <p:sldId id="295" r:id="rId17"/>
  </p:sldIdLst>
  <p:sldSz cx="12192000" cy="6858000"/>
  <p:notesSz cx="6858000" cy="9144000"/>
  <p:embeddedFontLst>
    <p:embeddedFont>
      <p:font typeface="NanumGothic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어머님 은혜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EF76D-E1C7-FCEC-9510-55C2BAD5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709FFE-828A-F00C-9836-34BCD95890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486B4D0-E766-7FD2-BD17-0C51134D1A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음악의 아름다움을 느끼며 연주하기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3DA6D9-4760-C8D2-EF5C-D13513063EF8}"/>
              </a:ext>
            </a:extLst>
          </p:cNvPr>
          <p:cNvSpPr txBox="1">
            <a:spLocks/>
          </p:cNvSpPr>
          <p:nvPr/>
        </p:nvSpPr>
        <p:spPr>
          <a:xfrm>
            <a:off x="478907" y="1175510"/>
            <a:ext cx="3618211" cy="1229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선택한 가락 악기로 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대선율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49CC361F-B4D0-4827-ABBD-A97054C5D3E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6A4CFB89-9FC4-5B1B-FEBA-1690FA56C0B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37DCE4B-3268-DCC1-3A11-64E8F15D4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99" y="960709"/>
            <a:ext cx="4611976" cy="534212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0974E1B-FB26-A6BE-CE6D-02CC74C2C222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A94D25B-1D8B-1E4D-A2DD-4A17F4E39F77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A758BDF-7268-2402-417D-AA99C709CB0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2-02 [어머님 은혜] 반주">
            <a:hlinkClick r:id="" action="ppaction://media"/>
            <a:extLst>
              <a:ext uri="{FF2B5EF4-FFF2-40B4-BE49-F238E27FC236}">
                <a16:creationId xmlns:a16="http://schemas.microsoft.com/office/drawing/2014/main" id="{B9B15915-8DED-7298-74B2-DCFB1135C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2499" y="13403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EE588-FAC7-8690-CB62-95688B42C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DE674ED-5930-3B5A-7911-DC09973660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411599E-2F3D-F5C6-6B2C-6B906D855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연주를 녹화하여 부모님께 보여 드리며 감사하는 마음 표현하기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0CA3172F-BB08-369D-10AB-DB449F321DF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59D147E-25FB-EE61-F93C-D99053FBB7D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E3A858A-5627-290A-6C4A-5404C559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961" y="1793776"/>
            <a:ext cx="9347761" cy="4119834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B0CEC54-A671-2AFF-BC84-DEF77639ACF0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0396EFB-326C-D826-DEC3-7E2E56A73640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A0BC68E-D42E-D79F-0A4D-0AD7144B1A5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0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96AC0A0-276A-6508-3908-85C4F273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168" y="2603383"/>
            <a:ext cx="9289664" cy="1977121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AE2F677-D805-158E-CE7A-D2D1DDF2288E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8F7FB12-1372-B4DA-7778-F990D3AEC031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8068A56-664B-55D0-0FA1-235AC978373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184963" y="1018795"/>
            <a:ext cx="95016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나를 키워 주신 분에게 감사하는 마음을 느낄 수 있는 그림책 읽고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CAE93C4-A089-F0DA-9A7C-6775807A3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363" y="2308734"/>
            <a:ext cx="9945637" cy="4549266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2B56127-72BE-F9C9-9F00-931ED6807754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555F26E-2E1B-316D-E390-5B3DDED18137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35288244-C859-C585-C3D6-180EBFFCF5A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5777" y="2564004"/>
            <a:ext cx="8404543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4400" dirty="0"/>
              <a:t>6</a:t>
            </a:r>
            <a:r>
              <a:rPr kumimoji="1" lang="ko-KR" altLang="en-US" sz="4400" dirty="0"/>
              <a:t>박자의 강약을 살려 노래를 부르며 감사하는 마음을 표현할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AA1A2-C365-D2E9-EF99-1BCD79393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AB04477-8673-3202-8709-B3FE377514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0E82463-B2CE-DFF8-C183-DE13AE70AD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노랫말을 읽고 느낌 적어 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5B869D1-C2E0-7E1C-DD6B-AC300C4F6E18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노랫말을 읽고 노랫말의 의미 살펴보기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00B1520-0BD8-27B2-2DC2-CA839D60C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64" y="1540483"/>
            <a:ext cx="4430775" cy="513223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3B4F84A-D6B2-003F-7B5F-AF2101D06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258" y="2242971"/>
            <a:ext cx="5296639" cy="4429743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D4D5716-AE12-903D-EE22-8B069ECBF889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DEEE175D-B7BF-DF2B-5CCC-E4C13BC1FCE7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962F26D1-4528-C995-1AF3-A3D421147F6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Ⅱ-2-01 [어머님 은혜] 노래">
            <a:hlinkClick r:id="" action="ppaction://media"/>
            <a:extLst>
              <a:ext uri="{FF2B5EF4-FFF2-40B4-BE49-F238E27FC236}">
                <a16:creationId xmlns:a16="http://schemas.microsoft.com/office/drawing/2014/main" id="{03D3A78F-E675-689F-B362-7EC254019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264" y="1540483"/>
            <a:ext cx="406400" cy="406400"/>
          </a:xfrm>
          <a:prstGeom prst="rect">
            <a:avLst/>
          </a:prstGeom>
        </p:spPr>
      </p:pic>
      <p:pic>
        <p:nvPicPr>
          <p:cNvPr id="16" name="Ⅱ-2-02 [어머님 은혜] 반주">
            <a:hlinkClick r:id="" action="ppaction://media"/>
            <a:extLst>
              <a:ext uri="{FF2B5EF4-FFF2-40B4-BE49-F238E27FC236}">
                <a16:creationId xmlns:a16="http://schemas.microsoft.com/office/drawing/2014/main" id="{E966CFFF-69C0-AC81-C6F0-E89C47F225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264" y="2118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0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AC66-BE4C-5CAA-E10B-95E818E77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6D5B5F7-52D7-ECA3-FF08-726F3059E1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EF80EC1C-5A24-19CE-80C6-AC34A6C4E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6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BFA2D2E5-9B3B-DAF3-7453-E667AC465B4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B92AEA9B-565A-4C94-33F3-E69F6D8AA60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DCF4248-B615-FB39-4936-76BD71E7A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219" y="2977346"/>
            <a:ext cx="1769359" cy="1204670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5EE00D7A-1BC6-DD6B-745B-E30F0FAEC00C}"/>
              </a:ext>
            </a:extLst>
          </p:cNvPr>
          <p:cNvSpPr txBox="1">
            <a:spLocks/>
          </p:cNvSpPr>
          <p:nvPr/>
        </p:nvSpPr>
        <p:spPr>
          <a:xfrm>
            <a:off x="769412" y="969861"/>
            <a:ext cx="507567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6/8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44965D0B-C328-6960-F365-3B79B2BC17EC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D6361A6C-D4F4-CAFD-C216-A7D2226F8AB7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3245F845-FDE4-8722-1A09-FDA6EFD53F8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9" name="Ⅱ-2-03 [어머님 은혜] 6박자 강약">
            <a:hlinkClick r:id="" action="ppaction://media"/>
            <a:extLst>
              <a:ext uri="{FF2B5EF4-FFF2-40B4-BE49-F238E27FC236}">
                <a16:creationId xmlns:a16="http://schemas.microsoft.com/office/drawing/2014/main" id="{8B15C055-533D-C04B-33A9-B39F7EE0D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12" y="1673330"/>
            <a:ext cx="406400" cy="4064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77ED4D9-92BE-B4A0-27FB-400C43F3D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130" y="1673330"/>
            <a:ext cx="7777593" cy="41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6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7FB4C-80CC-D881-DF45-281CD99A8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DCCDF6A-E8B2-F6D5-F2AB-9C78268E97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0F0B2C1-16CB-0335-2905-45CBAB80DE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6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77742145-484D-021D-D7AD-E63B05ECF3A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CE89103-1C65-6D5D-0CC1-F71C89EEE1DD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03D906A1-3C36-D19D-8B8F-34D9D0DB35D2}"/>
              </a:ext>
            </a:extLst>
          </p:cNvPr>
          <p:cNvSpPr txBox="1">
            <a:spLocks/>
          </p:cNvSpPr>
          <p:nvPr/>
        </p:nvSpPr>
        <p:spPr>
          <a:xfrm>
            <a:off x="893038" y="1276628"/>
            <a:ext cx="10529659" cy="50207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6/8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박자의 강약을 표현할 수 있는 다양한 방법을 찾아 표현해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9EAB0AD-F004-C8C9-2B21-CEAB9E0E7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727" y="2129395"/>
            <a:ext cx="8097608" cy="3962659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1C7B425-4587-DB17-57F8-0DC2CD617E04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251E666-F0CA-E437-4166-EA0C2EF120B8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67D9ADC-8FE1-3422-FCE9-5D69120CCAD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2-03 [어머님 은혜] 6박자 강약">
            <a:hlinkClick r:id="" action="ppaction://media"/>
            <a:extLst>
              <a:ext uri="{FF2B5EF4-FFF2-40B4-BE49-F238E27FC236}">
                <a16:creationId xmlns:a16="http://schemas.microsoft.com/office/drawing/2014/main" id="{AA706CEC-D5E4-3B36-1EB0-B5D29C1B5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111" y="2093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2B423-C473-CBFD-9A96-1B56C6023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8E6226C-A33C-B6AA-E50D-FC5E88874F2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CB358FC-1C75-2231-EA14-455297A6B7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6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32C2CA6-B389-EFC2-D8C4-283EABA2E2E4}"/>
              </a:ext>
            </a:extLst>
          </p:cNvPr>
          <p:cNvSpPr txBox="1">
            <a:spLocks/>
          </p:cNvSpPr>
          <p:nvPr/>
        </p:nvSpPr>
        <p:spPr>
          <a:xfrm>
            <a:off x="769411" y="969861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6/8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강약을 표현하며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41B26153-2448-D84E-0060-8509AE2FF93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BD5525C-1A5D-D166-1000-B8CAE8E224D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0476285D-48FC-2FF9-0CF2-806700E8F50F}"/>
              </a:ext>
            </a:extLst>
          </p:cNvPr>
          <p:cNvSpPr txBox="1">
            <a:spLocks/>
          </p:cNvSpPr>
          <p:nvPr/>
        </p:nvSpPr>
        <p:spPr>
          <a:xfrm>
            <a:off x="671797" y="2174741"/>
            <a:ext cx="5213847" cy="175562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6/8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박자의 강약을 잘 살릴 수 있는 표현 방법을 선택하고 함께 표현하며 노래를 불러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028324-79FB-EDAB-70EC-1EB642A812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8709" y="1579068"/>
            <a:ext cx="4204066" cy="4869631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448D43B-D670-921D-F122-65DBCFE4A453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A1FE7A0-B311-F32B-530B-AA5592758E1F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5567DDC-A1C4-44C0-C102-EA9710170EE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2-01 [어머님 은혜] 노래">
            <a:hlinkClick r:id="" action="ppaction://media"/>
            <a:extLst>
              <a:ext uri="{FF2B5EF4-FFF2-40B4-BE49-F238E27FC236}">
                <a16:creationId xmlns:a16="http://schemas.microsoft.com/office/drawing/2014/main" id="{9C83F176-2B11-52F7-59FA-42B9E7441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369" y="1105367"/>
            <a:ext cx="406400" cy="406400"/>
          </a:xfrm>
          <a:prstGeom prst="rect">
            <a:avLst/>
          </a:prstGeom>
        </p:spPr>
      </p:pic>
      <p:pic>
        <p:nvPicPr>
          <p:cNvPr id="16" name="Ⅱ-2-02 [어머님 은혜] 반주">
            <a:hlinkClick r:id="" action="ppaction://media"/>
            <a:extLst>
              <a:ext uri="{FF2B5EF4-FFF2-40B4-BE49-F238E27FC236}">
                <a16:creationId xmlns:a16="http://schemas.microsoft.com/office/drawing/2014/main" id="{773C0DD3-D515-32EE-60D9-53A475BB57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369" y="1683624"/>
            <a:ext cx="406400" cy="406400"/>
          </a:xfrm>
          <a:prstGeom prst="rect">
            <a:avLst/>
          </a:prstGeom>
        </p:spPr>
      </p:pic>
      <p:pic>
        <p:nvPicPr>
          <p:cNvPr id="17" name="Ⅱ-2-03 [어머님 은혜] 6박자 강약">
            <a:hlinkClick r:id="" action="ppaction://media"/>
            <a:extLst>
              <a:ext uri="{FF2B5EF4-FFF2-40B4-BE49-F238E27FC236}">
                <a16:creationId xmlns:a16="http://schemas.microsoft.com/office/drawing/2014/main" id="{96ABFD93-0411-F72E-5BB9-7A7C129F1B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369" y="26007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0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6694-B8D0-3282-2901-C448715B8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2DC5452-E520-7BEB-2510-77C5F902E3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2989E29-F2E2-A758-0CAA-7487B279AC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음악의 아름다움을 느끼며 연주하기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61124CC-900A-E9EB-2B06-707AFD013643}"/>
              </a:ext>
            </a:extLst>
          </p:cNvPr>
          <p:cNvSpPr txBox="1">
            <a:spLocks/>
          </p:cNvSpPr>
          <p:nvPr/>
        </p:nvSpPr>
        <p:spPr>
          <a:xfrm>
            <a:off x="2303947" y="1243258"/>
            <a:ext cx="758410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대선율을 연주할 가락 악기 선택하기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CE645B2-E55B-37F3-DDC8-CE2AA881F51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3DEF200-F393-7B06-016F-18278E70373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DAD3F00-7675-E1A6-4AF6-BB5093A0A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206" y="2368124"/>
            <a:ext cx="7403127" cy="347245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8C123CE-5FA7-7E51-4E3A-17C24023C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35" y="2122875"/>
            <a:ext cx="2278880" cy="3717702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890B1F0-7073-FA4F-ED71-087941AC199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2DFE1DBE-4059-054D-0F59-DCBF16D2823A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A0331960-0028-D5F9-AA88-66375BBC57E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30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EF36-4DEB-3A26-F31B-AA2F74E9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B3830D-864D-ED76-C08B-AB5C513C9B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6D59691-FA6E-16EC-48B5-E2DA975ED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음악의 아름다움을 느끼며 연주하기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3048698C-990A-11EC-333D-80AA561EE2B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B7EEDC7-04C3-9312-F218-4E992B8A9B5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54914AD-AEE0-881A-D61A-06D1A25B78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71" y="1711383"/>
            <a:ext cx="10621857" cy="433448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0C8E12C-F211-625F-DC36-C975A12555E6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FD76BBE-50D4-D958-D331-D71332516FA6}"/>
              </a:ext>
            </a:extLst>
          </p:cNvPr>
          <p:cNvSpPr txBox="1">
            <a:spLocks/>
          </p:cNvSpPr>
          <p:nvPr/>
        </p:nvSpPr>
        <p:spPr>
          <a:xfrm>
            <a:off x="10908271" y="537374"/>
            <a:ext cx="9617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어머님 은혜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CFC0E16A-5B86-FFA2-6386-835CABC3E91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28~29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7" name="Ⅱ-2-04 [어머님 은혜] 리코더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3B803BAF-FCDC-CC01-3C58-CF12773EF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26760" y="5482488"/>
            <a:ext cx="406400" cy="406400"/>
          </a:xfrm>
          <a:prstGeom prst="rect">
            <a:avLst/>
          </a:prstGeom>
        </p:spPr>
      </p:pic>
      <p:pic>
        <p:nvPicPr>
          <p:cNvPr id="18" name="Ⅱ-2-05 [어머님 은혜] 실로폰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D5428B59-981E-DBEC-0448-DC3408B319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8276" y="5492965"/>
            <a:ext cx="406400" cy="406400"/>
          </a:xfrm>
          <a:prstGeom prst="rect">
            <a:avLst/>
          </a:prstGeom>
        </p:spPr>
      </p:pic>
      <p:pic>
        <p:nvPicPr>
          <p:cNvPr id="19" name="Ⅱ-2-06 [어머님 은혜] 멜로디언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C22B718C-368A-4FC5-71DE-3B5931F532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9607" y="548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1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6437</TotalTime>
  <Words>387</Words>
  <Application>Microsoft Office PowerPoint</Application>
  <PresentationFormat>와이드스크린</PresentationFormat>
  <Paragraphs>83</Paragraphs>
  <Slides>13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169</cp:revision>
  <dcterms:created xsi:type="dcterms:W3CDTF">2024-07-03T01:17:18Z</dcterms:created>
  <dcterms:modified xsi:type="dcterms:W3CDTF">2025-02-25T05:29:54Z</dcterms:modified>
</cp:coreProperties>
</file>