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293" r:id="rId8"/>
    <p:sldId id="297" r:id="rId9"/>
    <p:sldId id="300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8553"/>
    <a:srgbClr val="9C3CC8"/>
    <a:srgbClr val="F313B8"/>
    <a:srgbClr val="46C0A9"/>
    <a:srgbClr val="50B652"/>
    <a:srgbClr val="3CC864"/>
    <a:srgbClr val="19552A"/>
    <a:srgbClr val="633CC8"/>
    <a:srgbClr val="3CC7C2"/>
    <a:srgbClr val="3C4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528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2025-07-07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민중의 노래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25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뮤지컬 「레 </a:t>
            </a:r>
            <a:r>
              <a:rPr kumimoji="1" lang="ko-KR" altLang="en-US" sz="2800" dirty="0" err="1">
                <a:latin typeface="+mn-ea"/>
                <a:ea typeface="+mn-ea"/>
              </a:rPr>
              <a:t>미제라블」의</a:t>
            </a:r>
            <a:r>
              <a:rPr kumimoji="1" lang="ko-KR" altLang="en-US" sz="2800" dirty="0">
                <a:latin typeface="+mn-ea"/>
                <a:ea typeface="+mn-ea"/>
              </a:rPr>
              <a:t> 내용을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알고 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내림마장조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→ 사단조 →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내림나장조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Alla</a:t>
            </a:r>
            <a:r>
              <a:rPr kumimoji="1" lang="en-US" altLang="ko-KR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Marcia, grandioso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(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행진곡풍으로 장중하게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)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98437" y="1669856"/>
            <a:ext cx="206423" cy="346062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7"/>
            <a:ext cx="8924085" cy="168603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뮤지컬 「레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미제라블」에서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젊은 청년들이 행진곡풍으로 힘차게 부르는 곡이다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현실의 어려움을 극복하고 밝은 내일을 꿈꾸는 청년들의 혁명 의지를 담은 곡으로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의지에 찬 결연한 느낌으로 힘차게 부를 수 있는 곡이다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527602B-C92E-9CE5-3478-2E58B06DEE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42552" y="1012858"/>
            <a:ext cx="4506895" cy="5207632"/>
          </a:xfrm>
          <a:prstGeom prst="rect">
            <a:avLst/>
          </a:prstGeom>
        </p:spPr>
      </p:pic>
      <p:pic>
        <p:nvPicPr>
          <p:cNvPr id="2" name="[아침나라 중음②]_1단원_교과서_25쪽_민중의 노래_노래">
            <a:hlinkClick r:id="" action="ppaction://media"/>
            <a:extLst>
              <a:ext uri="{FF2B5EF4-FFF2-40B4-BE49-F238E27FC236}">
                <a16:creationId xmlns:a16="http://schemas.microsoft.com/office/drawing/2014/main" id="{DD671AB5-236E-5262-A337-D0CE41AA1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6309" y="1319521"/>
            <a:ext cx="384719" cy="384719"/>
          </a:xfrm>
          <a:prstGeom prst="rect">
            <a:avLst/>
          </a:prstGeom>
        </p:spPr>
      </p:pic>
      <p:pic>
        <p:nvPicPr>
          <p:cNvPr id="4" name="[아침나라 중음②]_1단원_교과서_25쪽_민중의 노래_반주_80">
            <a:hlinkClick r:id="" action="ppaction://media"/>
            <a:extLst>
              <a:ext uri="{FF2B5EF4-FFF2-40B4-BE49-F238E27FC236}">
                <a16:creationId xmlns:a16="http://schemas.microsoft.com/office/drawing/2014/main" id="{2B2F618C-FF38-8431-8C63-48584FAE06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6310" y="2208258"/>
            <a:ext cx="384719" cy="38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뮤지컬 「레 </a:t>
            </a:r>
            <a:r>
              <a:rPr kumimoji="1" lang="ko-KR" altLang="en-US" dirty="0" err="1"/>
              <a:t>미제라블</a:t>
            </a:r>
            <a:r>
              <a:rPr kumimoji="1" lang="ko-KR" altLang="en-US" dirty="0"/>
              <a:t>」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65FE687E-A275-953C-367E-5BB22611D86B}"/>
              </a:ext>
            </a:extLst>
          </p:cNvPr>
          <p:cNvSpPr/>
          <p:nvPr/>
        </p:nvSpPr>
        <p:spPr>
          <a:xfrm>
            <a:off x="792000" y="1141383"/>
            <a:ext cx="2225520" cy="34451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400" dirty="0">
                <a:solidFill>
                  <a:schemeClr val="accent3">
                    <a:lumMod val="50000"/>
                  </a:schemeClr>
                </a:solidFill>
              </a:rPr>
              <a:t>뮤지컬 「레 </a:t>
            </a:r>
            <a:r>
              <a:rPr kumimoji="1" lang="ko-KR" altLang="en-US" sz="1400" dirty="0" err="1">
                <a:solidFill>
                  <a:schemeClr val="accent3">
                    <a:lumMod val="50000"/>
                  </a:schemeClr>
                </a:solidFill>
              </a:rPr>
              <a:t>미제라블</a:t>
            </a:r>
            <a:r>
              <a:rPr kumimoji="1" lang="ko-KR" altLang="en-US" sz="1400" dirty="0">
                <a:solidFill>
                  <a:schemeClr val="accent3">
                    <a:lumMod val="50000"/>
                  </a:schemeClr>
                </a:solidFill>
              </a:rPr>
              <a:t>」</a:t>
            </a:r>
            <a:endParaRPr lang="ko-KR" alt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D76EB8-95AC-6E59-0AED-CDBA7F94C801}"/>
              </a:ext>
            </a:extLst>
          </p:cNvPr>
          <p:cNvSpPr txBox="1"/>
          <p:nvPr/>
        </p:nvSpPr>
        <p:spPr>
          <a:xfrm>
            <a:off x="1097280" y="1699260"/>
            <a:ext cx="10378440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프랑스 작가 </a:t>
            </a:r>
            <a:r>
              <a:rPr lang="ko-KR" altLang="en-US" sz="1400" dirty="0" err="1"/>
              <a:t>빅토르</a:t>
            </a:r>
            <a:r>
              <a:rPr lang="ko-KR" altLang="en-US" sz="1400" dirty="0"/>
              <a:t> 위고의 </a:t>
            </a:r>
            <a:r>
              <a:rPr lang="en-US" altLang="ko-KR" sz="1400" dirty="0"/>
              <a:t>1862</a:t>
            </a:r>
            <a:r>
              <a:rPr lang="ko-KR" altLang="en-US" sz="1400" dirty="0"/>
              <a:t>년 동명 소설을 작사가 알랭 </a:t>
            </a:r>
            <a:r>
              <a:rPr lang="ko-KR" altLang="en-US" sz="1400" dirty="0" err="1"/>
              <a:t>부브릴과</a:t>
            </a:r>
            <a:r>
              <a:rPr lang="ko-KR" altLang="en-US" sz="1400" dirty="0"/>
              <a:t> 작곡가 </a:t>
            </a:r>
            <a:r>
              <a:rPr lang="ko-KR" altLang="en-US" sz="1400" dirty="0" err="1"/>
              <a:t>클로드</a:t>
            </a:r>
            <a:r>
              <a:rPr lang="ko-KR" altLang="en-US" sz="1400" dirty="0"/>
              <a:t> 미셸 </a:t>
            </a:r>
            <a:r>
              <a:rPr lang="ko-KR" altLang="en-US" sz="1400" dirty="0" err="1"/>
              <a:t>숀버그가</a:t>
            </a:r>
            <a:r>
              <a:rPr lang="ko-KR" altLang="en-US" sz="1400" dirty="0"/>
              <a:t> 뮤지컬로 제작하였다</a:t>
            </a:r>
            <a:r>
              <a:rPr lang="en-US" altLang="ko-KR" sz="1400" dirty="0"/>
              <a:t>. ‘</a:t>
            </a:r>
            <a:r>
              <a:rPr lang="ko-KR" altLang="en-US" sz="1400" dirty="0"/>
              <a:t>레 </a:t>
            </a:r>
            <a:r>
              <a:rPr lang="ko-KR" altLang="en-US" sz="1400" dirty="0" err="1"/>
              <a:t>미제라블</a:t>
            </a:r>
            <a:r>
              <a:rPr lang="en-US" altLang="ko-KR" sz="1400" dirty="0"/>
              <a:t>(Les </a:t>
            </a:r>
            <a:r>
              <a:rPr lang="en-US" altLang="ko-KR" sz="1400" dirty="0" err="1"/>
              <a:t>Miserables</a:t>
            </a:r>
            <a:r>
              <a:rPr lang="en-US" altLang="ko-KR" sz="1400" dirty="0"/>
              <a:t>)’</a:t>
            </a:r>
            <a:r>
              <a:rPr lang="ko-KR" altLang="en-US" sz="1400" dirty="0"/>
              <a:t>은 ‘가난한 사람들’</a:t>
            </a:r>
            <a:r>
              <a:rPr lang="en-US" altLang="ko-KR" sz="1400" dirty="0"/>
              <a:t>, ‘</a:t>
            </a:r>
            <a:r>
              <a:rPr lang="ko-KR" altLang="en-US" sz="1400" dirty="0"/>
              <a:t>불쌍한 </a:t>
            </a:r>
            <a:r>
              <a:rPr lang="ko-KR" altLang="en-US" sz="1400" dirty="0" err="1"/>
              <a:t>사람들’이라는</a:t>
            </a:r>
            <a:r>
              <a:rPr lang="ko-KR" altLang="en-US" sz="1400" dirty="0"/>
              <a:t> 뜻이다</a:t>
            </a:r>
            <a:r>
              <a:rPr lang="en-US" altLang="ko-KR" sz="1400" dirty="0"/>
              <a:t>. 19</a:t>
            </a:r>
            <a:r>
              <a:rPr lang="ko-KR" altLang="en-US" sz="1400" dirty="0"/>
              <a:t>세기 암울했던 프랑스 사회와 프랑스왕으로 추대한 샤를 </a:t>
            </a:r>
            <a:r>
              <a:rPr lang="en-US" altLang="ko-KR" sz="1400" dirty="0"/>
              <a:t>10</a:t>
            </a:r>
            <a:r>
              <a:rPr lang="ko-KR" altLang="en-US" sz="1400" dirty="0"/>
              <a:t>세의 시대가 멸망하던 </a:t>
            </a:r>
            <a:r>
              <a:rPr lang="en-US" altLang="ko-KR" sz="1400" dirty="0"/>
              <a:t>6</a:t>
            </a:r>
            <a:r>
              <a:rPr lang="ko-KR" altLang="en-US" sz="1400" dirty="0"/>
              <a:t>월 항쟁을 배경으로 하고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CF00F006-BD88-354E-88F8-789BE80801BF}"/>
              </a:ext>
            </a:extLst>
          </p:cNvPr>
          <p:cNvSpPr/>
          <p:nvPr/>
        </p:nvSpPr>
        <p:spPr>
          <a:xfrm>
            <a:off x="792000" y="2918647"/>
            <a:ext cx="1097760" cy="344517"/>
          </a:xfrm>
          <a:prstGeom prst="roundRect">
            <a:avLst/>
          </a:prstGeom>
          <a:noFill/>
          <a:ln>
            <a:solidFill>
              <a:srgbClr val="B3855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400" dirty="0">
                <a:solidFill>
                  <a:schemeClr val="accent5">
                    <a:lumMod val="50000"/>
                  </a:schemeClr>
                </a:solidFill>
              </a:rPr>
              <a:t>줄거리</a:t>
            </a:r>
            <a:endParaRPr lang="ko-KR" alt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CD7F87-6020-D02A-BFD4-A940955F966E}"/>
              </a:ext>
            </a:extLst>
          </p:cNvPr>
          <p:cNvSpPr txBox="1"/>
          <p:nvPr/>
        </p:nvSpPr>
        <p:spPr>
          <a:xfrm>
            <a:off x="1097280" y="3318949"/>
            <a:ext cx="10378440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장 </a:t>
            </a:r>
            <a:r>
              <a:rPr lang="ko-KR" altLang="en-US" sz="1400" dirty="0" err="1"/>
              <a:t>발장은</a:t>
            </a:r>
            <a:r>
              <a:rPr lang="ko-KR" altLang="en-US" sz="1400" dirty="0"/>
              <a:t> 빵을 훔친 죄로 </a:t>
            </a:r>
            <a:r>
              <a:rPr lang="en-US" altLang="ko-KR" sz="1400" dirty="0"/>
              <a:t>19</a:t>
            </a:r>
            <a:r>
              <a:rPr lang="ko-KR" altLang="en-US" sz="1400" dirty="0"/>
              <a:t>년을 감옥에서 지내고 가석방되고 </a:t>
            </a:r>
            <a:r>
              <a:rPr lang="ko-KR" altLang="en-US" sz="1400" dirty="0" err="1"/>
              <a:t>미리엘</a:t>
            </a:r>
            <a:r>
              <a:rPr lang="ko-KR" altLang="en-US" sz="1400" dirty="0"/>
              <a:t> 주교의 고귀한 사랑에 감명받아 새사람이 되기로 결심한다</a:t>
            </a:r>
            <a:r>
              <a:rPr lang="en-US" altLang="ko-KR" sz="1400" dirty="0"/>
              <a:t>. </a:t>
            </a:r>
            <a:r>
              <a:rPr lang="ko-KR" altLang="en-US" sz="1400" dirty="0"/>
              <a:t>후에 시장으로 출마하며 시민들의 사랑과 존경을 받게 된다</a:t>
            </a:r>
            <a:r>
              <a:rPr lang="en-US" altLang="ko-KR" sz="1400" dirty="0"/>
              <a:t>. </a:t>
            </a:r>
            <a:r>
              <a:rPr lang="ko-KR" altLang="en-US" sz="1400" dirty="0"/>
              <a:t>어려움에 처한 여인 </a:t>
            </a:r>
            <a:r>
              <a:rPr lang="ko-KR" altLang="en-US" sz="1400" dirty="0" err="1"/>
              <a:t>팡틴을</a:t>
            </a:r>
            <a:r>
              <a:rPr lang="ko-KR" altLang="en-US" sz="1400" dirty="0"/>
              <a:t> 구해 돌보다가 </a:t>
            </a:r>
            <a:r>
              <a:rPr lang="ko-KR" altLang="en-US" sz="1400" dirty="0" err="1"/>
              <a:t>팡틴의</a:t>
            </a:r>
            <a:r>
              <a:rPr lang="ko-KR" altLang="en-US" sz="1400" dirty="0"/>
              <a:t> 딸 코제트를 구해 수도원으로 잠적하고</a:t>
            </a:r>
            <a:r>
              <a:rPr lang="en-US" altLang="ko-KR" sz="1400" dirty="0"/>
              <a:t>, </a:t>
            </a:r>
            <a:r>
              <a:rPr lang="ko-KR" altLang="en-US" sz="1400" dirty="0"/>
              <a:t>세월이 흘러 성장한 코제트는 </a:t>
            </a:r>
            <a:r>
              <a:rPr lang="ko-KR" altLang="en-US" sz="1400" dirty="0" err="1"/>
              <a:t>마리우스라는</a:t>
            </a:r>
            <a:r>
              <a:rPr lang="ko-KR" altLang="en-US" sz="1400" dirty="0"/>
              <a:t> 학생 혁명가와 사랑에 빠진다</a:t>
            </a:r>
            <a:r>
              <a:rPr lang="en-US" altLang="ko-KR" sz="1400" dirty="0"/>
              <a:t>. </a:t>
            </a:r>
            <a:r>
              <a:rPr lang="ko-KR" altLang="en-US" sz="1400" dirty="0"/>
              <a:t>평등한 사회를 꿈꾸는 항쟁의 현장에서 장 </a:t>
            </a:r>
            <a:r>
              <a:rPr lang="ko-KR" altLang="en-US" sz="1400" dirty="0" err="1"/>
              <a:t>발장은</a:t>
            </a:r>
            <a:r>
              <a:rPr lang="ko-KR" altLang="en-US" sz="1400" dirty="0"/>
              <a:t> 죽을 위험에 처한 </a:t>
            </a:r>
            <a:r>
              <a:rPr lang="ko-KR" altLang="en-US" sz="1400" dirty="0" err="1"/>
              <a:t>마리우스의</a:t>
            </a:r>
            <a:r>
              <a:rPr lang="ko-KR" altLang="en-US" sz="1400" dirty="0"/>
              <a:t> 목숨을 구하게 되고</a:t>
            </a:r>
            <a:r>
              <a:rPr lang="en-US" altLang="ko-KR" sz="1400" dirty="0"/>
              <a:t>, </a:t>
            </a:r>
            <a:r>
              <a:rPr lang="ko-KR" altLang="en-US" sz="1400" dirty="0"/>
              <a:t>법과 제도를 맹신하던 </a:t>
            </a:r>
            <a:r>
              <a:rPr lang="ko-KR" altLang="en-US" sz="1400" dirty="0" err="1"/>
              <a:t>자베르</a:t>
            </a:r>
            <a:r>
              <a:rPr lang="ko-KR" altLang="en-US" sz="1400" dirty="0"/>
              <a:t> 경감을 변화시킨다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135C553B-BE91-34AB-A5BE-AAD766619588}"/>
              </a:ext>
            </a:extLst>
          </p:cNvPr>
          <p:cNvSpPr/>
          <p:nvPr/>
        </p:nvSpPr>
        <p:spPr>
          <a:xfrm>
            <a:off x="792000" y="4903056"/>
            <a:ext cx="1097760" cy="344517"/>
          </a:xfrm>
          <a:prstGeom prst="roundRect">
            <a:avLst/>
          </a:prstGeom>
          <a:noFill/>
          <a:ln>
            <a:solidFill>
              <a:srgbClr val="B3855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주요곡</a:t>
            </a:r>
            <a:endParaRPr lang="ko-KR" alt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FC4DD4-E664-8C69-B5E1-9EC0765831E3}"/>
              </a:ext>
            </a:extLst>
          </p:cNvPr>
          <p:cNvSpPr txBox="1"/>
          <p:nvPr/>
        </p:nvSpPr>
        <p:spPr>
          <a:xfrm>
            <a:off x="2049780" y="4903056"/>
            <a:ext cx="6675120" cy="11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/>
              <a:t>» Do You Hear The People Sing(</a:t>
            </a:r>
            <a:r>
              <a:rPr lang="ko-KR" altLang="en-US" sz="1200" dirty="0"/>
              <a:t>민중의 노래</a:t>
            </a:r>
            <a:r>
              <a:rPr lang="en-US" altLang="ko-KR" sz="12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» On My Own(</a:t>
            </a:r>
            <a:r>
              <a:rPr lang="ko-KR" altLang="en-US" sz="1200" dirty="0"/>
              <a:t>나 홀로</a:t>
            </a:r>
            <a:r>
              <a:rPr lang="en-US" altLang="ko-KR" sz="12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» One Day More(</a:t>
            </a:r>
            <a:r>
              <a:rPr lang="ko-KR" altLang="en-US" sz="1200" dirty="0"/>
              <a:t>내일로</a:t>
            </a:r>
            <a:r>
              <a:rPr lang="en-US" altLang="ko-KR" sz="12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» I Dreamed a Dream(</a:t>
            </a:r>
            <a:r>
              <a:rPr lang="ko-KR" altLang="en-US" sz="1200" dirty="0"/>
              <a:t>나는 꿈을 꾸었네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BC37D-BCD7-C14C-C7D1-0B967EE3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3FE58B-39BB-9BE6-3984-8B4EF7BF7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악곡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85F4B73-58E7-26DB-B155-ADCA63BE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57483" y="1012858"/>
            <a:ext cx="4506895" cy="5207631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231CFC05-4816-1E59-69F9-8C2CD68C8D4C}"/>
              </a:ext>
            </a:extLst>
          </p:cNvPr>
          <p:cNvSpPr/>
          <p:nvPr/>
        </p:nvSpPr>
        <p:spPr>
          <a:xfrm>
            <a:off x="6161314" y="1899132"/>
            <a:ext cx="984549" cy="2520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sz="1100" dirty="0">
                <a:solidFill>
                  <a:schemeClr val="accent1"/>
                </a:solidFill>
              </a:rPr>
              <a:t>주요 리듬</a:t>
            </a:r>
            <a:endParaRPr lang="ko-KR" altLang="en-US" sz="1100" dirty="0">
              <a:solidFill>
                <a:schemeClr val="accent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EACBC5F-3937-CC58-61EA-69655FB26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78" y="1463123"/>
            <a:ext cx="3405381" cy="872018"/>
          </a:xfrm>
          <a:prstGeom prst="rect">
            <a:avLst/>
          </a:prstGeom>
        </p:spPr>
      </p:pic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CD8FD5A6-F426-342E-43E3-1A8F63199BA6}"/>
              </a:ext>
            </a:extLst>
          </p:cNvPr>
          <p:cNvSpPr/>
          <p:nvPr/>
        </p:nvSpPr>
        <p:spPr>
          <a:xfrm>
            <a:off x="6161314" y="3369523"/>
            <a:ext cx="984549" cy="2520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sz="1100" dirty="0">
                <a:solidFill>
                  <a:schemeClr val="accent3">
                    <a:lumMod val="75000"/>
                  </a:schemeClr>
                </a:solidFill>
              </a:rPr>
              <a:t>조성</a:t>
            </a:r>
            <a:endParaRPr lang="ko-KR" altLang="en-US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9F50BC84-5BBA-8CC6-D747-0078CBC81675}"/>
              </a:ext>
            </a:extLst>
          </p:cNvPr>
          <p:cNvSpPr/>
          <p:nvPr/>
        </p:nvSpPr>
        <p:spPr>
          <a:xfrm>
            <a:off x="7858281" y="1521210"/>
            <a:ext cx="751114" cy="738051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DFFFCF22-9E6D-A967-BE0A-32774CFDF124}"/>
              </a:ext>
            </a:extLst>
          </p:cNvPr>
          <p:cNvSpPr/>
          <p:nvPr/>
        </p:nvSpPr>
        <p:spPr>
          <a:xfrm>
            <a:off x="8600918" y="1521210"/>
            <a:ext cx="751114" cy="738051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38AC10C9-A68C-2B17-F9E3-71016E87074F}"/>
              </a:ext>
            </a:extLst>
          </p:cNvPr>
          <p:cNvSpPr/>
          <p:nvPr/>
        </p:nvSpPr>
        <p:spPr>
          <a:xfrm>
            <a:off x="9920266" y="1496087"/>
            <a:ext cx="751114" cy="738051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C25240-A6D7-024A-C4C2-92BF3D8BB1DE}"/>
              </a:ext>
            </a:extLst>
          </p:cNvPr>
          <p:cNvSpPr txBox="1"/>
          <p:nvPr/>
        </p:nvSpPr>
        <p:spPr>
          <a:xfrm>
            <a:off x="8173557" y="2335141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>
                <a:solidFill>
                  <a:schemeClr val="accent5">
                    <a:lumMod val="75000"/>
                  </a:schemeClr>
                </a:solidFill>
              </a:rPr>
              <a:t>부점</a:t>
            </a:r>
            <a:r>
              <a:rPr lang="ko-KR" altLang="en-US" sz="1200" dirty="0">
                <a:solidFill>
                  <a:schemeClr val="accent5">
                    <a:lumMod val="75000"/>
                  </a:schemeClr>
                </a:solidFill>
              </a:rPr>
              <a:t> 리듬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3E528-F0D8-29AD-62ED-AD478B17DB64}"/>
              </a:ext>
            </a:extLst>
          </p:cNvPr>
          <p:cNvSpPr txBox="1"/>
          <p:nvPr/>
        </p:nvSpPr>
        <p:spPr>
          <a:xfrm>
            <a:off x="9868462" y="2335140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chemeClr val="accent2">
                    <a:lumMod val="75000"/>
                  </a:schemeClr>
                </a:solidFill>
              </a:rPr>
              <a:t>셋잇단음표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222179B2-B161-35DD-B031-8B8163B0A512}"/>
              </a:ext>
            </a:extLst>
          </p:cNvPr>
          <p:cNvSpPr/>
          <p:nvPr/>
        </p:nvSpPr>
        <p:spPr>
          <a:xfrm>
            <a:off x="4036744" y="2899954"/>
            <a:ext cx="273348" cy="414371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CCD5DAC2-C089-F003-4DC2-7537E14F69B5}"/>
              </a:ext>
            </a:extLst>
          </p:cNvPr>
          <p:cNvSpPr/>
          <p:nvPr/>
        </p:nvSpPr>
        <p:spPr>
          <a:xfrm>
            <a:off x="1352325" y="1538526"/>
            <a:ext cx="273348" cy="41437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1F1B8408-5C37-242A-376A-512C0B0855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8239"/>
          <a:stretch/>
        </p:blipFill>
        <p:spPr>
          <a:xfrm>
            <a:off x="7244340" y="3795218"/>
            <a:ext cx="1215792" cy="73054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DAF39C6-8B9E-BA82-BCFE-72E3EC58D7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696" b="41319"/>
          <a:stretch/>
        </p:blipFill>
        <p:spPr>
          <a:xfrm>
            <a:off x="10214673" y="3787708"/>
            <a:ext cx="1215792" cy="738052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0A80FEA1-1C13-67D2-86A9-B27A4903B5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4025" b="5178"/>
          <a:stretch/>
        </p:blipFill>
        <p:spPr>
          <a:xfrm>
            <a:off x="8956288" y="4906309"/>
            <a:ext cx="1215792" cy="698167"/>
          </a:xfrm>
          <a:prstGeom prst="rect">
            <a:avLst/>
          </a:prstGeom>
        </p:spPr>
      </p:pic>
      <p:grpSp>
        <p:nvGrpSpPr>
          <p:cNvPr id="37" name="그룹 36">
            <a:extLst>
              <a:ext uri="{FF2B5EF4-FFF2-40B4-BE49-F238E27FC236}">
                <a16:creationId xmlns:a16="http://schemas.microsoft.com/office/drawing/2014/main" id="{A74AFF97-4A41-F0BE-A69B-62F3585AD40F}"/>
              </a:ext>
            </a:extLst>
          </p:cNvPr>
          <p:cNvGrpSpPr/>
          <p:nvPr/>
        </p:nvGrpSpPr>
        <p:grpSpPr>
          <a:xfrm>
            <a:off x="6090100" y="3904849"/>
            <a:ext cx="1088760" cy="503770"/>
            <a:chOff x="6229864" y="3759606"/>
            <a:chExt cx="1088760" cy="5037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886ED0-DF76-F59B-97C6-490A284A8B18}"/>
                </a:ext>
              </a:extLst>
            </p:cNvPr>
            <p:cNvSpPr txBox="1"/>
            <p:nvPr/>
          </p:nvSpPr>
          <p:spPr>
            <a:xfrm>
              <a:off x="6299037" y="3759606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accent4">
                      <a:lumMod val="50000"/>
                    </a:schemeClr>
                  </a:solidFill>
                </a:rPr>
                <a:t>내림마장조</a:t>
              </a:r>
              <a:endParaRPr lang="ko-KR" altLang="en-US" sz="12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1ECC17-90F7-0794-F8DC-C7B40EB668FC}"/>
                </a:ext>
              </a:extLst>
            </p:cNvPr>
            <p:cNvSpPr txBox="1"/>
            <p:nvPr/>
          </p:nvSpPr>
          <p:spPr>
            <a:xfrm>
              <a:off x="6229864" y="4001766"/>
              <a:ext cx="1088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>
                  <a:solidFill>
                    <a:schemeClr val="accent4">
                      <a:lumMod val="50000"/>
                    </a:schemeClr>
                  </a:solidFill>
                </a:rPr>
                <a:t>(1</a:t>
              </a:r>
              <a:r>
                <a:rPr lang="ko-KR" altLang="en-US" sz="1100" dirty="0">
                  <a:solidFill>
                    <a:schemeClr val="accent4">
                      <a:lumMod val="50000"/>
                    </a:schemeClr>
                  </a:solidFill>
                </a:rPr>
                <a:t>마디</a:t>
              </a:r>
              <a:r>
                <a:rPr lang="en-US" altLang="ko-KR" sz="1100" dirty="0">
                  <a:solidFill>
                    <a:schemeClr val="accent4">
                      <a:lumMod val="50000"/>
                    </a:schemeClr>
                  </a:solidFill>
                </a:rPr>
                <a:t>~9</a:t>
              </a:r>
              <a:r>
                <a:rPr lang="ko-KR" altLang="en-US" sz="1100" dirty="0">
                  <a:solidFill>
                    <a:schemeClr val="accent4">
                      <a:lumMod val="50000"/>
                    </a:schemeClr>
                  </a:solidFill>
                </a:rPr>
                <a:t>마디</a:t>
              </a:r>
              <a:r>
                <a:rPr lang="en-US" altLang="ko-KR" sz="1100" dirty="0">
                  <a:solidFill>
                    <a:schemeClr val="accent4">
                      <a:lumMod val="50000"/>
                    </a:schemeClr>
                  </a:solidFill>
                </a:rPr>
                <a:t>)</a:t>
              </a:r>
              <a:endParaRPr lang="ko-KR" altLang="en-US" sz="11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90C477F0-28FA-6D9F-AE8E-1C077C4DDF8A}"/>
              </a:ext>
            </a:extLst>
          </p:cNvPr>
          <p:cNvCxnSpPr>
            <a:cxnSpLocks/>
          </p:cNvCxnSpPr>
          <p:nvPr/>
        </p:nvCxnSpPr>
        <p:spPr>
          <a:xfrm>
            <a:off x="8700140" y="4162108"/>
            <a:ext cx="256148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964D3D3-B5F8-A83B-4D6C-847B6005853A}"/>
              </a:ext>
            </a:extLst>
          </p:cNvPr>
          <p:cNvGrpSpPr/>
          <p:nvPr/>
        </p:nvGrpSpPr>
        <p:grpSpPr>
          <a:xfrm>
            <a:off x="9013417" y="3895124"/>
            <a:ext cx="1242648" cy="503770"/>
            <a:chOff x="9352032" y="3694291"/>
            <a:chExt cx="1242648" cy="50377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56846F-6DAB-A34A-84BF-10879088DF9A}"/>
                </a:ext>
              </a:extLst>
            </p:cNvPr>
            <p:cNvSpPr txBox="1"/>
            <p:nvPr/>
          </p:nvSpPr>
          <p:spPr>
            <a:xfrm>
              <a:off x="9650191" y="3694291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solidFill>
                    <a:schemeClr val="accent4">
                      <a:lumMod val="50000"/>
                    </a:schemeClr>
                  </a:solidFill>
                </a:rPr>
                <a:t>사단조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F8A4B71-A1B7-4B92-2700-FCBE67B1F6BA}"/>
                </a:ext>
              </a:extLst>
            </p:cNvPr>
            <p:cNvSpPr txBox="1"/>
            <p:nvPr/>
          </p:nvSpPr>
          <p:spPr>
            <a:xfrm>
              <a:off x="9352032" y="3936451"/>
              <a:ext cx="12426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>
                  <a:solidFill>
                    <a:schemeClr val="accent4">
                      <a:lumMod val="50000"/>
                    </a:schemeClr>
                  </a:solidFill>
                </a:rPr>
                <a:t>(10</a:t>
              </a:r>
              <a:r>
                <a:rPr lang="ko-KR" altLang="en-US" sz="1100" dirty="0">
                  <a:solidFill>
                    <a:schemeClr val="accent4">
                      <a:lumMod val="50000"/>
                    </a:schemeClr>
                  </a:solidFill>
                </a:rPr>
                <a:t>마디</a:t>
              </a:r>
              <a:r>
                <a:rPr lang="en-US" altLang="ko-KR" sz="1100" dirty="0">
                  <a:solidFill>
                    <a:schemeClr val="accent4">
                      <a:lumMod val="50000"/>
                    </a:schemeClr>
                  </a:solidFill>
                </a:rPr>
                <a:t>~15</a:t>
              </a:r>
              <a:r>
                <a:rPr lang="ko-KR" altLang="en-US" sz="1100" dirty="0">
                  <a:solidFill>
                    <a:schemeClr val="accent4">
                      <a:lumMod val="50000"/>
                    </a:schemeClr>
                  </a:solidFill>
                </a:rPr>
                <a:t>마디</a:t>
              </a:r>
              <a:r>
                <a:rPr lang="en-US" altLang="ko-KR" sz="1100" dirty="0">
                  <a:solidFill>
                    <a:schemeClr val="accent4">
                      <a:lumMod val="50000"/>
                    </a:schemeClr>
                  </a:solidFill>
                </a:rPr>
                <a:t>)</a:t>
              </a:r>
              <a:endParaRPr lang="ko-KR" altLang="en-US" sz="11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74D1F233-DA2A-F407-83A5-42B665F7B73F}"/>
              </a:ext>
            </a:extLst>
          </p:cNvPr>
          <p:cNvGrpSpPr/>
          <p:nvPr/>
        </p:nvGrpSpPr>
        <p:grpSpPr>
          <a:xfrm>
            <a:off x="7683183" y="5013233"/>
            <a:ext cx="1273105" cy="503770"/>
            <a:chOff x="6268520" y="5013233"/>
            <a:chExt cx="1273105" cy="50377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30263F5-09B0-2C6A-E853-E0BBB784BBCE}"/>
                </a:ext>
              </a:extLst>
            </p:cNvPr>
            <p:cNvSpPr txBox="1"/>
            <p:nvPr/>
          </p:nvSpPr>
          <p:spPr>
            <a:xfrm>
              <a:off x="6428019" y="5013233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accent4">
                      <a:lumMod val="50000"/>
                    </a:schemeClr>
                  </a:solidFill>
                </a:rPr>
                <a:t>내림나장조</a:t>
              </a:r>
              <a:endParaRPr lang="ko-KR" altLang="en-US" sz="12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43CAA85-2B1A-CBD7-2603-F85717D7B8CC}"/>
                </a:ext>
              </a:extLst>
            </p:cNvPr>
            <p:cNvSpPr txBox="1"/>
            <p:nvPr/>
          </p:nvSpPr>
          <p:spPr>
            <a:xfrm>
              <a:off x="6268520" y="5255393"/>
              <a:ext cx="12731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>
                  <a:solidFill>
                    <a:schemeClr val="accent4">
                      <a:lumMod val="50000"/>
                    </a:schemeClr>
                  </a:solidFill>
                </a:rPr>
                <a:t>(16</a:t>
              </a:r>
              <a:r>
                <a:rPr lang="ko-KR" altLang="en-US" sz="1100" dirty="0">
                  <a:solidFill>
                    <a:schemeClr val="accent4">
                      <a:lumMod val="50000"/>
                    </a:schemeClr>
                  </a:solidFill>
                </a:rPr>
                <a:t>마디</a:t>
              </a:r>
              <a:r>
                <a:rPr lang="en-US" altLang="ko-KR" sz="1100" dirty="0">
                  <a:solidFill>
                    <a:schemeClr val="accent4">
                      <a:lumMod val="50000"/>
                    </a:schemeClr>
                  </a:solidFill>
                </a:rPr>
                <a:t>~23</a:t>
              </a:r>
              <a:r>
                <a:rPr lang="ko-KR" altLang="en-US" sz="1100" dirty="0">
                  <a:solidFill>
                    <a:schemeClr val="accent4">
                      <a:lumMod val="50000"/>
                    </a:schemeClr>
                  </a:solidFill>
                </a:rPr>
                <a:t>마디</a:t>
              </a:r>
              <a:r>
                <a:rPr lang="en-US" altLang="ko-KR" sz="1100" dirty="0">
                  <a:solidFill>
                    <a:schemeClr val="accent4">
                      <a:lumMod val="50000"/>
                    </a:schemeClr>
                  </a:solidFill>
                </a:rPr>
                <a:t>)</a:t>
              </a:r>
              <a:endParaRPr lang="ko-KR" altLang="en-US" sz="11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A8F74314-8D75-D41D-7CA0-549C0511C39F}"/>
              </a:ext>
            </a:extLst>
          </p:cNvPr>
          <p:cNvCxnSpPr>
            <a:cxnSpLocks/>
          </p:cNvCxnSpPr>
          <p:nvPr/>
        </p:nvCxnSpPr>
        <p:spPr>
          <a:xfrm>
            <a:off x="7384104" y="5255393"/>
            <a:ext cx="238073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57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314</Words>
  <Application>Microsoft Office PowerPoint</Application>
  <PresentationFormat>와이드스크린</PresentationFormat>
  <Paragraphs>44</Paragraphs>
  <Slides>7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Arial</vt:lpstr>
      <vt:lpstr>나눔고딕</vt:lpstr>
      <vt:lpstr>맑은 고딕</vt:lpstr>
      <vt:lpstr>Times New Roman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165</cp:revision>
  <dcterms:created xsi:type="dcterms:W3CDTF">2024-07-03T01:17:18Z</dcterms:created>
  <dcterms:modified xsi:type="dcterms:W3CDTF">2025-07-07T00:32:36Z</dcterms:modified>
</cp:coreProperties>
</file>