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1"/>
  </p:notesMasterIdLst>
  <p:handoutMasterIdLst>
    <p:handoutMasterId r:id="rId22"/>
  </p:handoutMasterIdLst>
  <p:sldIdLst>
    <p:sldId id="300" r:id="rId5"/>
    <p:sldId id="339" r:id="rId6"/>
    <p:sldId id="304" r:id="rId7"/>
    <p:sldId id="355" r:id="rId8"/>
    <p:sldId id="437" r:id="rId9"/>
    <p:sldId id="427" r:id="rId10"/>
    <p:sldId id="428" r:id="rId11"/>
    <p:sldId id="441" r:id="rId12"/>
    <p:sldId id="442" r:id="rId13"/>
    <p:sldId id="443" r:id="rId14"/>
    <p:sldId id="429" r:id="rId15"/>
    <p:sldId id="446" r:id="rId16"/>
    <p:sldId id="422" r:id="rId17"/>
    <p:sldId id="449" r:id="rId18"/>
    <p:sldId id="350" r:id="rId19"/>
    <p:sldId id="295" r:id="rId20"/>
  </p:sldIdLst>
  <p:sldSz cx="12192000" cy="6858000"/>
  <p:notesSz cx="6858000" cy="9144000"/>
  <p:embeddedFontLst>
    <p:embeddedFont>
      <p:font typeface="나눔고딕" panose="020D0604000000000000" pitchFamily="50" charset="-127"/>
      <p:regular r:id="rId23"/>
      <p:bold r:id="rId24"/>
    </p:embeddedFont>
    <p:embeddedFont>
      <p:font typeface="나눔고딕" panose="020D0604000000000000" pitchFamily="50" charset="-127"/>
      <p:regular r:id="rId23"/>
      <p:bold r:id="rId24"/>
    </p:embeddedFont>
    <p:embeddedFont>
      <p:font typeface="NanumGothicExtraBold" panose="020D0904000000000000" pitchFamily="50" charset="-127"/>
      <p:bold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내 마음속의 음악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E4CE9-964C-16B7-2403-6F3214CB2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E92E468-59B4-AD5F-1CA1-397F2ADB1E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29426E9-11EA-8117-4689-ED38CF6205DD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노랫말에 담긴 감정을 알아보고 이를 표현하기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5CDC609F-E428-D6B6-A75F-35B624FC7AA5}"/>
              </a:ext>
            </a:extLst>
          </p:cNvPr>
          <p:cNvSpPr txBox="1">
            <a:spLocks/>
          </p:cNvSpPr>
          <p:nvPr/>
        </p:nvSpPr>
        <p:spPr>
          <a:xfrm>
            <a:off x="873566" y="1644636"/>
            <a:ext cx="962701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노랫말을 읽고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감정이 드러난 부분을 찾아 표시한다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노랫말에 나타난 감정이 무엇인지 이야기한다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(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화남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기쁨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노랫말에 담긴 감정을 나타내기 위해 어떤 음색과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셈여림으로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노래를 부를지 생각한다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싫어요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날카로운 음색으로 점점 크게 부른다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무거운 음색으로 점점 작게 부른다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좋아요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부드러운 음색으로 점점 크게 부른다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높은음의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목소리로 점점 크게 부른다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노랫말에 담긴 감정을 자유롭게 표현하며 노래를 부른다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D78DDB4E-B960-87AA-BAD0-112AD67E1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노랫말을 읽고          와           에 담긴 감정을 살려 노래 부르기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ECFFD0D-51BA-140D-77D1-5026ADE42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120" y="281635"/>
            <a:ext cx="599633" cy="26880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F3E44F9-6C38-1B4A-42D7-C9BCF667C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816" y="277624"/>
            <a:ext cx="599632" cy="299815"/>
          </a:xfrm>
          <a:prstGeom prst="rect">
            <a:avLst/>
          </a:prstGeom>
        </p:spPr>
      </p:pic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50E1E74D-8E5D-AEE6-0065-A0CA27B0771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0F1693F-F9A0-5725-D9D8-B914C4781D9B}"/>
              </a:ext>
            </a:extLst>
          </p:cNvPr>
          <p:cNvSpPr txBox="1">
            <a:spLocks/>
          </p:cNvSpPr>
          <p:nvPr/>
        </p:nvSpPr>
        <p:spPr>
          <a:xfrm>
            <a:off x="8998721" y="241661"/>
            <a:ext cx="29350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 </a:t>
            </a:r>
            <a:r>
              <a:rPr kumimoji="1" lang="ko-KR" altLang="en-US" sz="1800" dirty="0">
                <a:solidFill>
                  <a:schemeClr val="bg1"/>
                </a:solidFill>
              </a:rPr>
              <a:t>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669D553-A5F7-38C3-6C32-63DF9750E7A5}"/>
              </a:ext>
            </a:extLst>
          </p:cNvPr>
          <p:cNvSpPr txBox="1">
            <a:spLocks/>
          </p:cNvSpPr>
          <p:nvPr/>
        </p:nvSpPr>
        <p:spPr>
          <a:xfrm>
            <a:off x="10616791" y="536788"/>
            <a:ext cx="129646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내 마음속의 음악</a:t>
            </a:r>
          </a:p>
        </p:txBody>
      </p:sp>
    </p:spTree>
    <p:extLst>
      <p:ext uri="{BB962C8B-B14F-4D97-AF65-F5344CB8AC3E}">
        <p14:creationId xmlns:p14="http://schemas.microsoft.com/office/powerpoint/2010/main" val="4066042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89F2C-66CC-E6BF-D7B8-620987429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77F2DB2A-C130-DCCF-F406-F0AC74F00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52" y="1021137"/>
            <a:ext cx="5313228" cy="518932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DFC5F42-F083-5F46-9D30-B09E8183D9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9BE8A4A-032D-EA0D-BEA6-7C637EED9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노랫말을 생각하며 노래 부르기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DEB55E7-9544-32BA-3526-3349D946A9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894474"/>
            <a:ext cx="5903348" cy="2227903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8FC9743-F63C-D480-4816-8CF26FD5696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462B0A83-462F-42FC-6F2B-873321801C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254" y="1360456"/>
            <a:ext cx="647790" cy="59063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90F4E9B-254D-9FB5-FCD3-2E3B987756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1143" y="812557"/>
            <a:ext cx="647790" cy="590631"/>
          </a:xfrm>
          <a:prstGeom prst="rect">
            <a:avLst/>
          </a:prstGeom>
        </p:spPr>
      </p:pic>
      <p:pic>
        <p:nvPicPr>
          <p:cNvPr id="16" name="Ⅲ-1-03 [우리들 마음] 노래">
            <a:hlinkClick r:id="" action="ppaction://media"/>
            <a:extLst>
              <a:ext uri="{FF2B5EF4-FFF2-40B4-BE49-F238E27FC236}">
                <a16:creationId xmlns:a16="http://schemas.microsoft.com/office/drawing/2014/main" id="{1F70BF52-75BD-6286-1526-BB93E0B71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3945" y="996788"/>
            <a:ext cx="406400" cy="406400"/>
          </a:xfrm>
          <a:prstGeom prst="rect">
            <a:avLst/>
          </a:prstGeom>
        </p:spPr>
      </p:pic>
      <p:pic>
        <p:nvPicPr>
          <p:cNvPr id="17" name="Ⅲ-1-04 [우리들 마음] 반주">
            <a:hlinkClick r:id="" action="ppaction://media"/>
            <a:extLst>
              <a:ext uri="{FF2B5EF4-FFF2-40B4-BE49-F238E27FC236}">
                <a16:creationId xmlns:a16="http://schemas.microsoft.com/office/drawing/2014/main" id="{6E9607BD-9554-9485-7ED0-103FC717D8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9786" y="996788"/>
            <a:ext cx="406400" cy="406400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FC8152B-6451-B0EE-062B-AA93F4C322CD}"/>
              </a:ext>
            </a:extLst>
          </p:cNvPr>
          <p:cNvSpPr txBox="1">
            <a:spLocks/>
          </p:cNvSpPr>
          <p:nvPr/>
        </p:nvSpPr>
        <p:spPr>
          <a:xfrm>
            <a:off x="8998721" y="241661"/>
            <a:ext cx="29350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 </a:t>
            </a:r>
            <a:r>
              <a:rPr kumimoji="1" lang="ko-KR" altLang="en-US" sz="1800" dirty="0">
                <a:solidFill>
                  <a:schemeClr val="bg1"/>
                </a:solidFill>
              </a:rPr>
              <a:t>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9ECD3878-4785-D74A-C77A-038CDFE402D2}"/>
              </a:ext>
            </a:extLst>
          </p:cNvPr>
          <p:cNvSpPr txBox="1">
            <a:spLocks/>
          </p:cNvSpPr>
          <p:nvPr/>
        </p:nvSpPr>
        <p:spPr>
          <a:xfrm>
            <a:off x="10616791" y="536788"/>
            <a:ext cx="129646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내 마음속의 음악</a:t>
            </a:r>
          </a:p>
        </p:txBody>
      </p:sp>
    </p:spTree>
    <p:extLst>
      <p:ext uri="{BB962C8B-B14F-4D97-AF65-F5344CB8AC3E}">
        <p14:creationId xmlns:p14="http://schemas.microsoft.com/office/powerpoint/2010/main" val="421103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2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E5254-7740-AB7B-CD6E-F9F19761D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04B62C3-9979-3152-427C-1DB22DBF08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A4FB2DB-8803-C5D0-91F9-6C0781CA00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6 : </a:t>
            </a:r>
            <a:r>
              <a:rPr kumimoji="1" lang="ko-KR" altLang="en-US" dirty="0"/>
              <a:t>노랫말의 느낌을 글이나 그림으로 표현하기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0EC21B1-6F61-B632-0530-D6F0C2DB5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547"/>
            <a:ext cx="12192000" cy="4306906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46549F33-E8B2-F09A-7670-89F2D3696D4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9B3DAB54-FBBF-706D-E297-7A081C5A162C}"/>
              </a:ext>
            </a:extLst>
          </p:cNvPr>
          <p:cNvSpPr txBox="1">
            <a:spLocks/>
          </p:cNvSpPr>
          <p:nvPr/>
        </p:nvSpPr>
        <p:spPr>
          <a:xfrm>
            <a:off x="8998721" y="241661"/>
            <a:ext cx="29350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 </a:t>
            </a:r>
            <a:r>
              <a:rPr kumimoji="1" lang="ko-KR" altLang="en-US" sz="1800" dirty="0">
                <a:solidFill>
                  <a:schemeClr val="bg1"/>
                </a:solidFill>
              </a:rPr>
              <a:t>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875B4B2-2769-6F7D-DF8C-124FFE8078B5}"/>
              </a:ext>
            </a:extLst>
          </p:cNvPr>
          <p:cNvSpPr txBox="1">
            <a:spLocks/>
          </p:cNvSpPr>
          <p:nvPr/>
        </p:nvSpPr>
        <p:spPr>
          <a:xfrm>
            <a:off x="10616791" y="536788"/>
            <a:ext cx="129646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내 마음속의 음악</a:t>
            </a:r>
          </a:p>
        </p:txBody>
      </p:sp>
    </p:spTree>
    <p:extLst>
      <p:ext uri="{BB962C8B-B14F-4D97-AF65-F5344CB8AC3E}">
        <p14:creationId xmlns:p14="http://schemas.microsoft.com/office/powerpoint/2010/main" val="2267564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53860-A447-D0ED-E4EB-6DBB88150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A83F92B-86BF-47F4-D000-F0E60F0369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40E313B-4D3A-0A92-020F-D87AF3E50A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7 : </a:t>
            </a:r>
            <a:r>
              <a:rPr kumimoji="1" lang="ko-KR" altLang="en-US" dirty="0"/>
              <a:t>느낌과 생각을 음악으로 표현할 수 있는 방법 이야기 나누기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F01D6FD2-59BD-F87C-4EEA-181227C89715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0EAF2132-EA47-6D4D-9E65-C054EE4C6A53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DDA5863C-11F8-B5D7-A50C-66076908EFFA}"/>
              </a:ext>
            </a:extLst>
          </p:cNvPr>
          <p:cNvSpPr txBox="1">
            <a:spLocks/>
          </p:cNvSpPr>
          <p:nvPr/>
        </p:nvSpPr>
        <p:spPr>
          <a:xfrm>
            <a:off x="569001" y="930873"/>
            <a:ext cx="11106017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음악으로 느낌이나 생각을 표현할 수 있는 방법 이야기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BDD2434-7AB5-E1EB-C528-E1A413FDE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955" y="1896763"/>
            <a:ext cx="7608924" cy="4546606"/>
          </a:xfrm>
          <a:prstGeom prst="rect">
            <a:avLst/>
          </a:prstGeom>
        </p:spPr>
      </p:pic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1850A6DB-1FFD-02E7-819B-3B3A537571B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7DA9610E-F8C4-3297-183F-FDF117021931}"/>
              </a:ext>
            </a:extLst>
          </p:cNvPr>
          <p:cNvSpPr txBox="1">
            <a:spLocks/>
          </p:cNvSpPr>
          <p:nvPr/>
        </p:nvSpPr>
        <p:spPr>
          <a:xfrm>
            <a:off x="8998721" y="241661"/>
            <a:ext cx="29350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 </a:t>
            </a:r>
            <a:r>
              <a:rPr kumimoji="1" lang="ko-KR" altLang="en-US" sz="1800" dirty="0">
                <a:solidFill>
                  <a:schemeClr val="bg1"/>
                </a:solidFill>
              </a:rPr>
              <a:t>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840EBDC-0EC5-F78A-73A0-EBE0A28464B2}"/>
              </a:ext>
            </a:extLst>
          </p:cNvPr>
          <p:cNvSpPr txBox="1">
            <a:spLocks/>
          </p:cNvSpPr>
          <p:nvPr/>
        </p:nvSpPr>
        <p:spPr>
          <a:xfrm>
            <a:off x="10616791" y="536788"/>
            <a:ext cx="129646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내 마음속의 음악</a:t>
            </a:r>
          </a:p>
        </p:txBody>
      </p:sp>
    </p:spTree>
    <p:extLst>
      <p:ext uri="{BB962C8B-B14F-4D97-AF65-F5344CB8AC3E}">
        <p14:creationId xmlns:p14="http://schemas.microsoft.com/office/powerpoint/2010/main" val="1911046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6F7A2-B5C5-7E4C-CFAA-61A30D839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B1FB050-21DF-DA5D-FB83-0D12D114B9F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4666012-EE5A-199A-AD3A-F309336BBB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8 : </a:t>
            </a:r>
            <a:r>
              <a:rPr kumimoji="1" lang="ko-KR" altLang="en-US" dirty="0"/>
              <a:t>느낌이나 생각을 음악으로 표현하기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28721482-4537-217C-CFB1-5D460E0AF234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88597778-2463-5FAE-1D9D-74A42CA47E0E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DD00ADB-94DB-F603-A2FD-61DD6955F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76" y="1252233"/>
            <a:ext cx="10726647" cy="4353533"/>
          </a:xfrm>
          <a:prstGeom prst="rect">
            <a:avLst/>
          </a:prstGeom>
        </p:spPr>
      </p:pic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E59BE1FD-2F09-271A-10A4-552D27015FB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5907F0C8-1F85-E8AC-CAD1-1E2B04C9C962}"/>
              </a:ext>
            </a:extLst>
          </p:cNvPr>
          <p:cNvSpPr txBox="1">
            <a:spLocks/>
          </p:cNvSpPr>
          <p:nvPr/>
        </p:nvSpPr>
        <p:spPr>
          <a:xfrm>
            <a:off x="8998721" y="241661"/>
            <a:ext cx="29350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 </a:t>
            </a:r>
            <a:r>
              <a:rPr kumimoji="1" lang="ko-KR" altLang="en-US" sz="1800" dirty="0">
                <a:solidFill>
                  <a:schemeClr val="bg1"/>
                </a:solidFill>
              </a:rPr>
              <a:t>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492450A-3F0E-DFFC-AD5A-631196D10D93}"/>
              </a:ext>
            </a:extLst>
          </p:cNvPr>
          <p:cNvSpPr txBox="1">
            <a:spLocks/>
          </p:cNvSpPr>
          <p:nvPr/>
        </p:nvSpPr>
        <p:spPr>
          <a:xfrm>
            <a:off x="10616791" y="536788"/>
            <a:ext cx="129646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내 마음속의 음악</a:t>
            </a:r>
          </a:p>
        </p:txBody>
      </p:sp>
    </p:spTree>
    <p:extLst>
      <p:ext uri="{BB962C8B-B14F-4D97-AF65-F5344CB8AC3E}">
        <p14:creationId xmlns:p14="http://schemas.microsoft.com/office/powerpoint/2010/main" val="3411350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53F489E-1B7D-7C82-0997-D1C87EAA4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14" y="2619087"/>
            <a:ext cx="9504372" cy="2117592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2403CCE1-77E4-CE8E-E159-8249744CE2C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1C0F9AEA-30BE-0F47-292C-C6FE76025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4945"/>
            <a:ext cx="12192000" cy="5043055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974917" y="911737"/>
            <a:ext cx="992767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오늘 아침에 있었던 일을 떠올려 보고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그때의 기분을 이야기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A17420EF-D8DC-A1A7-7608-BE42A06E8CD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C449F8F-3A05-3302-B502-F947C225BB1E}"/>
              </a:ext>
            </a:extLst>
          </p:cNvPr>
          <p:cNvSpPr txBox="1">
            <a:spLocks/>
          </p:cNvSpPr>
          <p:nvPr/>
        </p:nvSpPr>
        <p:spPr>
          <a:xfrm>
            <a:off x="8998721" y="241661"/>
            <a:ext cx="29350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 </a:t>
            </a:r>
            <a:r>
              <a:rPr kumimoji="1" lang="ko-KR" altLang="en-US" sz="1800" dirty="0">
                <a:solidFill>
                  <a:schemeClr val="bg1"/>
                </a:solidFill>
              </a:rPr>
              <a:t>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33480B2-6F4F-33A4-958A-AE7039132E21}"/>
              </a:ext>
            </a:extLst>
          </p:cNvPr>
          <p:cNvSpPr txBox="1">
            <a:spLocks/>
          </p:cNvSpPr>
          <p:nvPr/>
        </p:nvSpPr>
        <p:spPr>
          <a:xfrm>
            <a:off x="10616791" y="536788"/>
            <a:ext cx="129646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내 마음속의 음악</a:t>
            </a: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98721" y="241661"/>
            <a:ext cx="29350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 </a:t>
            </a:r>
            <a:r>
              <a:rPr kumimoji="1" lang="ko-KR" altLang="en-US" sz="1800" dirty="0">
                <a:solidFill>
                  <a:schemeClr val="bg1"/>
                </a:solidFill>
              </a:rPr>
              <a:t>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616791" y="536788"/>
            <a:ext cx="129646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내 마음속의 음악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1351" y="2709964"/>
            <a:ext cx="9529298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소리나 음악으로 다양한 마음을 </a:t>
            </a:r>
            <a:endParaRPr kumimoji="1" lang="en-US" altLang="ko-KR" sz="4400" dirty="0"/>
          </a:p>
          <a:p>
            <a:pPr indent="0" algn="ctr">
              <a:buNone/>
            </a:pPr>
            <a:r>
              <a:rPr kumimoji="1" lang="ko-KR" altLang="en-US" sz="4400" dirty="0"/>
              <a:t>표현할 수 있어요</a:t>
            </a:r>
            <a:r>
              <a:rPr kumimoji="1" lang="en-US" altLang="ko-KR" sz="4400" dirty="0"/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B49453A-0396-752B-AEAC-08D172E90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721" y="858385"/>
            <a:ext cx="2819794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그림을 보고 각 장면에서 느껴지는 감정 이야기하기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1134818" y="1051552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제시된 두 장면을 보고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각 상황에 관해 이야기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92654A2-1C5E-FFE2-2F61-2A7D8CDAD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203" y="1765314"/>
            <a:ext cx="8916900" cy="4427381"/>
          </a:xfrm>
          <a:prstGeom prst="rect">
            <a:avLst/>
          </a:prstGeom>
        </p:spPr>
      </p:pic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40317C1F-A9F2-4E3D-B454-0D719A0FFD4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EF45F489-1BE4-83B5-B141-FA2B828C9410}"/>
              </a:ext>
            </a:extLst>
          </p:cNvPr>
          <p:cNvSpPr txBox="1">
            <a:spLocks/>
          </p:cNvSpPr>
          <p:nvPr/>
        </p:nvSpPr>
        <p:spPr>
          <a:xfrm>
            <a:off x="8998721" y="241661"/>
            <a:ext cx="29350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 </a:t>
            </a:r>
            <a:r>
              <a:rPr kumimoji="1" lang="ko-KR" altLang="en-US" sz="1800" dirty="0">
                <a:solidFill>
                  <a:schemeClr val="bg1"/>
                </a:solidFill>
              </a:rPr>
              <a:t>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D8780E6-AA0D-8AF8-3835-1591FE52F6BC}"/>
              </a:ext>
            </a:extLst>
          </p:cNvPr>
          <p:cNvSpPr txBox="1">
            <a:spLocks/>
          </p:cNvSpPr>
          <p:nvPr/>
        </p:nvSpPr>
        <p:spPr>
          <a:xfrm>
            <a:off x="10616791" y="536788"/>
            <a:ext cx="129646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내 마음속의 음악</a:t>
            </a: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4636F-824D-075D-94EA-7B2D6D3F8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30F7C2B-A87D-5CB9-CD0C-3B272EDF8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25" y="2122976"/>
            <a:ext cx="9205286" cy="3737316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2B12194-B1C7-0961-5847-DAA13003051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708C555E-BC9B-D61E-78FB-8463157770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그림 속의 말풍선을 채우고 감정을 담아 읽기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6CF9689-B782-8860-AB10-3E5754B594F0}"/>
              </a:ext>
            </a:extLst>
          </p:cNvPr>
          <p:cNvSpPr txBox="1">
            <a:spLocks/>
          </p:cNvSpPr>
          <p:nvPr/>
        </p:nvSpPr>
        <p:spPr>
          <a:xfrm>
            <a:off x="1020283" y="956132"/>
            <a:ext cx="9681371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제시된 장면을 보고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자신의 경험 등을 떠올려 상황에 어울리는 말을 말풍선에 적기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D8DFB972-0DB1-617F-3A69-217B9C8585F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E73AE93-FA47-C432-FCE4-5C9AB84E4E7D}"/>
              </a:ext>
            </a:extLst>
          </p:cNvPr>
          <p:cNvSpPr txBox="1">
            <a:spLocks/>
          </p:cNvSpPr>
          <p:nvPr/>
        </p:nvSpPr>
        <p:spPr>
          <a:xfrm>
            <a:off x="8998721" y="241661"/>
            <a:ext cx="29350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 </a:t>
            </a:r>
            <a:r>
              <a:rPr kumimoji="1" lang="ko-KR" altLang="en-US" sz="1800" dirty="0">
                <a:solidFill>
                  <a:schemeClr val="bg1"/>
                </a:solidFill>
              </a:rPr>
              <a:t>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7FBF41-E0A2-09F5-06B0-512A66BAFA8E}"/>
              </a:ext>
            </a:extLst>
          </p:cNvPr>
          <p:cNvSpPr txBox="1">
            <a:spLocks/>
          </p:cNvSpPr>
          <p:nvPr/>
        </p:nvSpPr>
        <p:spPr>
          <a:xfrm>
            <a:off x="10616791" y="536788"/>
            <a:ext cx="129646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내 마음속의 음악</a:t>
            </a:r>
          </a:p>
        </p:txBody>
      </p:sp>
    </p:spTree>
    <p:extLst>
      <p:ext uri="{BB962C8B-B14F-4D97-AF65-F5344CB8AC3E}">
        <p14:creationId xmlns:p14="http://schemas.microsoft.com/office/powerpoint/2010/main" val="4113915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07022-BCAC-0316-451F-EA03BF83A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0223126-F5EE-8388-6FE1-AF6C105DD6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8A1B767-B0BD-7E5C-E202-5AB0A50B9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우리가 느끼는 여러 가지 감정을 표정과 소리로 나타내기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98F36A5D-F531-B846-6057-4E3FDC9C2004}"/>
              </a:ext>
            </a:extLst>
          </p:cNvPr>
          <p:cNvSpPr txBox="1">
            <a:spLocks/>
          </p:cNvSpPr>
          <p:nvPr/>
        </p:nvSpPr>
        <p:spPr>
          <a:xfrm>
            <a:off x="997824" y="1314941"/>
            <a:ext cx="962701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감정 중 내가 표현하고 싶은 감정을 선택한다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454C24C-CA3E-6346-8E10-D0538C968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2393"/>
            <a:ext cx="12192000" cy="4538233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AC2FD39-FC55-7E3C-1D86-53230785301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747BEAD-51FE-C75D-583C-FDE07F5FC998}"/>
              </a:ext>
            </a:extLst>
          </p:cNvPr>
          <p:cNvSpPr txBox="1">
            <a:spLocks/>
          </p:cNvSpPr>
          <p:nvPr/>
        </p:nvSpPr>
        <p:spPr>
          <a:xfrm>
            <a:off x="8998721" y="241661"/>
            <a:ext cx="29350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 </a:t>
            </a:r>
            <a:r>
              <a:rPr kumimoji="1" lang="ko-KR" altLang="en-US" sz="1800" dirty="0">
                <a:solidFill>
                  <a:schemeClr val="bg1"/>
                </a:solidFill>
              </a:rPr>
              <a:t>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862A43-5C13-819F-0306-D3D440F271C4}"/>
              </a:ext>
            </a:extLst>
          </p:cNvPr>
          <p:cNvSpPr txBox="1">
            <a:spLocks/>
          </p:cNvSpPr>
          <p:nvPr/>
        </p:nvSpPr>
        <p:spPr>
          <a:xfrm>
            <a:off x="10616791" y="536788"/>
            <a:ext cx="129646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내 마음속의 음악</a:t>
            </a:r>
          </a:p>
        </p:txBody>
      </p:sp>
    </p:spTree>
    <p:extLst>
      <p:ext uri="{BB962C8B-B14F-4D97-AF65-F5344CB8AC3E}">
        <p14:creationId xmlns:p14="http://schemas.microsoft.com/office/powerpoint/2010/main" val="68922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45361-9E71-1DA5-2F09-F8954BDD8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6BC0ECC-BD8A-ECE3-2755-DCDF2EB9DDB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149061F-10E9-9C6E-6857-D25B500E31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노랫말을 읽고          와           에 담긴 감정을 살려 노래 부르기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681FCED-C84C-3CC7-A1F4-E06606538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120" y="281635"/>
            <a:ext cx="599633" cy="26880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4D3A845-B100-FA70-F89C-BD385466A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7816" y="277624"/>
            <a:ext cx="599632" cy="29981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2088F9B-F385-16F7-B783-9CC6AD41EC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974024"/>
            <a:ext cx="12192000" cy="2909952"/>
          </a:xfrm>
          <a:prstGeom prst="rect">
            <a:avLst/>
          </a:prstGeom>
        </p:spPr>
      </p:pic>
      <p:pic>
        <p:nvPicPr>
          <p:cNvPr id="15" name="Ⅲ-1-01 [미소] 노래">
            <a:hlinkClick r:id="" action="ppaction://media"/>
            <a:extLst>
              <a:ext uri="{FF2B5EF4-FFF2-40B4-BE49-F238E27FC236}">
                <a16:creationId xmlns:a16="http://schemas.microsoft.com/office/drawing/2014/main" id="{95B1CA6C-400D-DF50-8321-0E0A8F08D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3207" y="1466201"/>
            <a:ext cx="406400" cy="406400"/>
          </a:xfrm>
          <a:prstGeom prst="rect">
            <a:avLst/>
          </a:prstGeom>
        </p:spPr>
      </p:pic>
      <p:pic>
        <p:nvPicPr>
          <p:cNvPr id="16" name="Ⅲ-1-02 [미소] 반주">
            <a:hlinkClick r:id="" action="ppaction://media"/>
            <a:extLst>
              <a:ext uri="{FF2B5EF4-FFF2-40B4-BE49-F238E27FC236}">
                <a16:creationId xmlns:a16="http://schemas.microsoft.com/office/drawing/2014/main" id="{EEAFAA4D-4BE9-EBBE-C64B-921C9F2172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02965" y="1466201"/>
            <a:ext cx="406400" cy="406400"/>
          </a:xfrm>
          <a:prstGeom prst="rect">
            <a:avLst/>
          </a:prstGeom>
        </p:spPr>
      </p:pic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44B51451-0B66-935C-7873-754BC22D8E5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3D7E7DB8-68A0-97AC-B832-30E78CE98E87}"/>
              </a:ext>
            </a:extLst>
          </p:cNvPr>
          <p:cNvSpPr txBox="1">
            <a:spLocks/>
          </p:cNvSpPr>
          <p:nvPr/>
        </p:nvSpPr>
        <p:spPr>
          <a:xfrm>
            <a:off x="8998721" y="241661"/>
            <a:ext cx="29350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 </a:t>
            </a:r>
            <a:r>
              <a:rPr kumimoji="1" lang="ko-KR" altLang="en-US" sz="1800" dirty="0">
                <a:solidFill>
                  <a:schemeClr val="bg1"/>
                </a:solidFill>
              </a:rPr>
              <a:t>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9DA188C8-C248-DE90-5026-61D9B4C3221A}"/>
              </a:ext>
            </a:extLst>
          </p:cNvPr>
          <p:cNvSpPr txBox="1">
            <a:spLocks/>
          </p:cNvSpPr>
          <p:nvPr/>
        </p:nvSpPr>
        <p:spPr>
          <a:xfrm>
            <a:off x="10616791" y="536788"/>
            <a:ext cx="129646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내 마음속의 음악</a:t>
            </a:r>
          </a:p>
        </p:txBody>
      </p:sp>
    </p:spTree>
    <p:extLst>
      <p:ext uri="{BB962C8B-B14F-4D97-AF65-F5344CB8AC3E}">
        <p14:creationId xmlns:p14="http://schemas.microsoft.com/office/powerpoint/2010/main" val="408770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6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5579D-5033-4B27-6D99-56A1C833D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95DE7AF-2F54-E10E-3795-CE1219A586A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1D2A1D0-55B1-D5CE-3265-ED3C9CD262D6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미소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익히기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58B822A9-9B37-054B-A04F-DE9D556991CD}"/>
              </a:ext>
            </a:extLst>
          </p:cNvPr>
          <p:cNvSpPr txBox="1">
            <a:spLocks/>
          </p:cNvSpPr>
          <p:nvPr/>
        </p:nvSpPr>
        <p:spPr>
          <a:xfrm>
            <a:off x="873565" y="1644636"/>
            <a:ext cx="988454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손뼉으로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일정박을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치며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리듬에 맞추어 노랫말을 읽는다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셋잇단음표가 나오는 부분의 리듬을 찾아보고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노랫말을 넣어 리듬을 읽는다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싫어요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싫어요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싫어요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좋아요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좋아요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좋아요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2E85321-8FE2-9440-A32E-EA19F6AAE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74" y="3251304"/>
            <a:ext cx="8198451" cy="2513335"/>
          </a:xfrm>
          <a:prstGeom prst="rect">
            <a:avLst/>
          </a:prstGeom>
        </p:spPr>
      </p:pic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5E1458EA-1E70-E512-B956-2F63C3D27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노랫말을 읽고          와           에 담긴 감정을 살려 노래 부르기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109EC56-4914-0861-B295-6C28840C3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120" y="281635"/>
            <a:ext cx="599633" cy="26880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CC98F8F-7AA0-6501-C7DE-DFE712D50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816" y="277624"/>
            <a:ext cx="599632" cy="299815"/>
          </a:xfrm>
          <a:prstGeom prst="rect">
            <a:avLst/>
          </a:prstGeom>
        </p:spPr>
      </p:pic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466DC3B3-7D7E-29A2-FF30-C5C9C57F19C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18D468D-5A86-217C-0EF5-F4B18AF2D422}"/>
              </a:ext>
            </a:extLst>
          </p:cNvPr>
          <p:cNvSpPr txBox="1">
            <a:spLocks/>
          </p:cNvSpPr>
          <p:nvPr/>
        </p:nvSpPr>
        <p:spPr>
          <a:xfrm>
            <a:off x="8998721" y="241661"/>
            <a:ext cx="29350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 </a:t>
            </a:r>
            <a:r>
              <a:rPr kumimoji="1" lang="ko-KR" altLang="en-US" sz="1800" dirty="0">
                <a:solidFill>
                  <a:schemeClr val="bg1"/>
                </a:solidFill>
              </a:rPr>
              <a:t>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0807444-4D46-B9F2-FD70-66A1C8EE8F59}"/>
              </a:ext>
            </a:extLst>
          </p:cNvPr>
          <p:cNvSpPr txBox="1">
            <a:spLocks/>
          </p:cNvSpPr>
          <p:nvPr/>
        </p:nvSpPr>
        <p:spPr>
          <a:xfrm>
            <a:off x="10616791" y="536788"/>
            <a:ext cx="129646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내 마음속의 음악</a:t>
            </a:r>
          </a:p>
        </p:txBody>
      </p:sp>
    </p:spTree>
    <p:extLst>
      <p:ext uri="{BB962C8B-B14F-4D97-AF65-F5344CB8AC3E}">
        <p14:creationId xmlns:p14="http://schemas.microsoft.com/office/powerpoint/2010/main" val="1615199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EAAD0-3FC6-BAEF-EC77-7D7C829BC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77D209-CEAA-403B-182B-57F8D3318A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3942734-5D93-E85F-FDEA-6D2EBB5A5A20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 익히기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E0A53466-1B35-76EC-ECAF-9AC509E83BF9}"/>
              </a:ext>
            </a:extLst>
          </p:cNvPr>
          <p:cNvSpPr txBox="1">
            <a:spLocks/>
          </p:cNvSpPr>
          <p:nvPr/>
        </p:nvSpPr>
        <p:spPr>
          <a:xfrm>
            <a:off x="873566" y="1644636"/>
            <a:ext cx="962701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쉼표가 나오는 부분을 확인한다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A07DA41-753C-97C3-051E-0EC26B4C8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884" y="2147833"/>
            <a:ext cx="6502806" cy="3779294"/>
          </a:xfrm>
          <a:prstGeom prst="rect">
            <a:avLst/>
          </a:prstGeom>
        </p:spPr>
      </p:pic>
      <p:sp>
        <p:nvSpPr>
          <p:cNvPr id="15" name="텍스트 개체 틀 2">
            <a:extLst>
              <a:ext uri="{FF2B5EF4-FFF2-40B4-BE49-F238E27FC236}">
                <a16:creationId xmlns:a16="http://schemas.microsoft.com/office/drawing/2014/main" id="{A33DACEB-F0CD-A1BA-62A2-B09F0F12C2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노랫말을 읽고          와           에 담긴 감정을 살려 노래 부르기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93539E95-2772-B0DE-C5FF-A8C82EB64D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9120" y="281635"/>
            <a:ext cx="599633" cy="26880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32BF1AD-1FBC-A89A-EC2A-4C9A61572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7816" y="277624"/>
            <a:ext cx="599632" cy="299815"/>
          </a:xfrm>
          <a:prstGeom prst="rect">
            <a:avLst/>
          </a:prstGeom>
        </p:spPr>
      </p:pic>
      <p:pic>
        <p:nvPicPr>
          <p:cNvPr id="18" name="Ⅲ-1-01 [미소] 노래">
            <a:hlinkClick r:id="" action="ppaction://media"/>
            <a:extLst>
              <a:ext uri="{FF2B5EF4-FFF2-40B4-BE49-F238E27FC236}">
                <a16:creationId xmlns:a16="http://schemas.microsoft.com/office/drawing/2014/main" id="{66C7A687-3F6C-863E-E87C-350BCD451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9214" y="2274510"/>
            <a:ext cx="406400" cy="406400"/>
          </a:xfrm>
          <a:prstGeom prst="rect">
            <a:avLst/>
          </a:prstGeom>
        </p:spPr>
      </p:pic>
      <p:pic>
        <p:nvPicPr>
          <p:cNvPr id="19" name="Ⅲ-1-02 [미소] 반주">
            <a:hlinkClick r:id="" action="ppaction://media"/>
            <a:extLst>
              <a:ext uri="{FF2B5EF4-FFF2-40B4-BE49-F238E27FC236}">
                <a16:creationId xmlns:a16="http://schemas.microsoft.com/office/drawing/2014/main" id="{7DF1EE46-BD0F-0BED-CFB0-D2491D26AC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9214" y="2830223"/>
            <a:ext cx="406400" cy="406400"/>
          </a:xfrm>
          <a:prstGeom prst="rect">
            <a:avLst/>
          </a:prstGeom>
        </p:spPr>
      </p:pic>
      <p:sp>
        <p:nvSpPr>
          <p:cNvPr id="22" name="텍스트 개체 틀 1">
            <a:extLst>
              <a:ext uri="{FF2B5EF4-FFF2-40B4-BE49-F238E27FC236}">
                <a16:creationId xmlns:a16="http://schemas.microsoft.com/office/drawing/2014/main" id="{C35AB121-4B1B-E6EC-ECDB-0C25804D8B4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48~51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E16C563-6245-2ED6-6633-1985F2AA2AB9}"/>
              </a:ext>
            </a:extLst>
          </p:cNvPr>
          <p:cNvSpPr txBox="1">
            <a:spLocks/>
          </p:cNvSpPr>
          <p:nvPr/>
        </p:nvSpPr>
        <p:spPr>
          <a:xfrm>
            <a:off x="8998721" y="241661"/>
            <a:ext cx="29350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 </a:t>
            </a:r>
            <a:r>
              <a:rPr kumimoji="1" lang="ko-KR" altLang="en-US" sz="1800" dirty="0">
                <a:solidFill>
                  <a:schemeClr val="bg1"/>
                </a:solidFill>
              </a:rPr>
              <a:t>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240412E5-E9B5-8A31-7BAC-4F581EF5AD46}"/>
              </a:ext>
            </a:extLst>
          </p:cNvPr>
          <p:cNvSpPr txBox="1">
            <a:spLocks/>
          </p:cNvSpPr>
          <p:nvPr/>
        </p:nvSpPr>
        <p:spPr>
          <a:xfrm>
            <a:off x="10616791" y="536788"/>
            <a:ext cx="129646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내 마음속의 음악</a:t>
            </a:r>
          </a:p>
        </p:txBody>
      </p:sp>
    </p:spTree>
    <p:extLst>
      <p:ext uri="{BB962C8B-B14F-4D97-AF65-F5344CB8AC3E}">
        <p14:creationId xmlns:p14="http://schemas.microsoft.com/office/powerpoint/2010/main" val="55656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61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6494</TotalTime>
  <Words>583</Words>
  <Application>Microsoft Office PowerPoint</Application>
  <PresentationFormat>와이드스크린</PresentationFormat>
  <Paragraphs>102</Paragraphs>
  <Slides>16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16</vt:i4>
      </vt:variant>
    </vt:vector>
  </HeadingPairs>
  <TitlesOfParts>
    <vt:vector size="25" baseType="lpstr">
      <vt:lpstr>Arial</vt:lpstr>
      <vt:lpstr>맑은 고딕</vt:lpstr>
      <vt:lpstr>나눔고딕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179</cp:revision>
  <dcterms:created xsi:type="dcterms:W3CDTF">2024-07-03T01:17:18Z</dcterms:created>
  <dcterms:modified xsi:type="dcterms:W3CDTF">2025-02-27T04:06:34Z</dcterms:modified>
</cp:coreProperties>
</file>