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2"/>
  </p:notesMasterIdLst>
  <p:handoutMasterIdLst>
    <p:handoutMasterId r:id="rId23"/>
  </p:handoutMasterIdLst>
  <p:sldIdLst>
    <p:sldId id="300" r:id="rId5"/>
    <p:sldId id="339" r:id="rId6"/>
    <p:sldId id="304" r:id="rId7"/>
    <p:sldId id="355" r:id="rId8"/>
    <p:sldId id="374" r:id="rId9"/>
    <p:sldId id="375" r:id="rId10"/>
    <p:sldId id="346" r:id="rId11"/>
    <p:sldId id="366" r:id="rId12"/>
    <p:sldId id="378" r:id="rId13"/>
    <p:sldId id="379" r:id="rId14"/>
    <p:sldId id="380" r:id="rId15"/>
    <p:sldId id="381" r:id="rId16"/>
    <p:sldId id="357" r:id="rId17"/>
    <p:sldId id="383" r:id="rId18"/>
    <p:sldId id="382" r:id="rId19"/>
    <p:sldId id="350" r:id="rId20"/>
    <p:sldId id="295" r:id="rId21"/>
  </p:sldIdLst>
  <p:sldSz cx="12192000" cy="6858000"/>
  <p:notesSz cx="6858000" cy="9144000"/>
  <p:embeddedFontLst>
    <p:embeddedFont>
      <p:font typeface="NanumGothic" panose="020D0604000000000000" pitchFamily="50" charset="-127"/>
      <p:regular r:id="rId24"/>
      <p:bold r:id="rId25"/>
    </p:embeddedFont>
    <p:embeddedFont>
      <p:font typeface="NanumGothicExtraBold" panose="020D0904000000000000" pitchFamily="50" charset="-127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봄을 감상해요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“</a:t>
            </a:r>
            <a:r>
              <a:rPr kumimoji="1" lang="ko-KR" altLang="en-US" dirty="0"/>
              <a:t>사계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봄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악장과 제</a:t>
            </a:r>
            <a:r>
              <a:rPr kumimoji="1" lang="en-US" altLang="ko-KR" dirty="0"/>
              <a:t>2</a:t>
            </a:r>
            <a:r>
              <a:rPr kumimoji="1" lang="ko-KR" altLang="en-US" dirty="0"/>
              <a:t>악장의 빠르기를 비교하며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8961404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들으면서 빠르기를 느껴 보고 빠르기에 어울리는 신체 표현을 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237051-A03E-D5B4-B128-7112BBF1C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3" name="Ⅰ-5-02 [봄을 감상해요] “사계” 중 ‘봄’ 제1악장(감상)">
            <a:hlinkClick r:id="" action="ppaction://media"/>
            <a:extLst>
              <a:ext uri="{FF2B5EF4-FFF2-40B4-BE49-F238E27FC236}">
                <a16:creationId xmlns:a16="http://schemas.microsoft.com/office/drawing/2014/main" id="{3E5F9039-FF17-3DAF-2010-52C3D5097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7549" y="1097915"/>
            <a:ext cx="406400" cy="4064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A85626B-B849-217B-9BA8-DC727D2D8CA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71D53DA-FA74-C419-9448-B21AD44DF05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23C6C1F-8D1C-21ED-34BC-F1474D714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456" y="2714330"/>
            <a:ext cx="6143087" cy="25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“</a:t>
            </a:r>
            <a:r>
              <a:rPr kumimoji="1" lang="ko-KR" altLang="en-US" dirty="0"/>
              <a:t>사계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봄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악장과 제</a:t>
            </a:r>
            <a:r>
              <a:rPr kumimoji="1" lang="en-US" altLang="ko-KR" dirty="0"/>
              <a:t>2</a:t>
            </a:r>
            <a:r>
              <a:rPr kumimoji="1" lang="ko-KR" altLang="en-US" dirty="0"/>
              <a:t>악장의 빠르기를 비교하며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8961404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들으면서 빠르기를 느껴 보고 빠르기에 어울리는 신체 표현을 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237051-A03E-D5B4-B128-7112BBF1C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3" name="Ⅰ-5-03 [봄을 감상해요] “사계” 중 ‘봄’ 제2악장(감상)">
            <a:hlinkClick r:id="" action="ppaction://media"/>
            <a:extLst>
              <a:ext uri="{FF2B5EF4-FFF2-40B4-BE49-F238E27FC236}">
                <a16:creationId xmlns:a16="http://schemas.microsoft.com/office/drawing/2014/main" id="{C1701A9B-BFCF-BDE1-B540-118F7F190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086" y="1084852"/>
            <a:ext cx="406400" cy="4064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7A64E20-6C53-161D-A4DF-15BE7F8C40E7}"/>
              </a:ext>
            </a:extLst>
          </p:cNvPr>
          <p:cNvSpPr txBox="1">
            <a:spLocks/>
          </p:cNvSpPr>
          <p:nvPr/>
        </p:nvSpPr>
        <p:spPr>
          <a:xfrm>
            <a:off x="10710930" y="551424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0F6A1D5-5513-CA01-7DAB-808C92CBBEE0}"/>
              </a:ext>
            </a:extLst>
          </p:cNvPr>
          <p:cNvSpPr txBox="1">
            <a:spLocks/>
          </p:cNvSpPr>
          <p:nvPr/>
        </p:nvSpPr>
        <p:spPr>
          <a:xfrm>
            <a:off x="812335" y="603430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AC5D9EE-6692-FF34-565A-0015723CC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378" y="2657555"/>
            <a:ext cx="5899243" cy="24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“</a:t>
            </a:r>
            <a:r>
              <a:rPr kumimoji="1" lang="ko-KR" altLang="en-US" dirty="0"/>
              <a:t>사계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봄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악장과 제</a:t>
            </a:r>
            <a:r>
              <a:rPr kumimoji="1" lang="en-US" altLang="ko-KR" dirty="0"/>
              <a:t>2</a:t>
            </a:r>
            <a:r>
              <a:rPr kumimoji="1" lang="ko-KR" altLang="en-US" dirty="0"/>
              <a:t>악장의 빠르기를 비교하며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7643466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악장과 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악장의 빠르기를 비교하며 다시 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237051-A03E-D5B4-B128-7112BBF1C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8BC1714-A81A-E352-D1A2-D376A5BB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178" y="2414647"/>
            <a:ext cx="8011643" cy="2981741"/>
          </a:xfrm>
          <a:prstGeom prst="rect">
            <a:avLst/>
          </a:prstGeom>
        </p:spPr>
      </p:pic>
      <p:pic>
        <p:nvPicPr>
          <p:cNvPr id="3" name="Ⅰ-5-03 [봄을 감상해요] “사계” 중 ‘봄’ 제2악장(감상)">
            <a:hlinkClick r:id="" action="ppaction://media"/>
            <a:extLst>
              <a:ext uri="{FF2B5EF4-FFF2-40B4-BE49-F238E27FC236}">
                <a16:creationId xmlns:a16="http://schemas.microsoft.com/office/drawing/2014/main" id="{12BFBEC6-A06E-EF9E-BAC0-54793A8EF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3778" y="4409349"/>
            <a:ext cx="406400" cy="406400"/>
          </a:xfrm>
          <a:prstGeom prst="rect">
            <a:avLst/>
          </a:prstGeom>
        </p:spPr>
      </p:pic>
      <p:pic>
        <p:nvPicPr>
          <p:cNvPr id="6" name="Ⅰ-5-02 [봄을 감상해요] “사계” 중 ‘봄’ 제1악장(감상)">
            <a:hlinkClick r:id="" action="ppaction://media"/>
            <a:extLst>
              <a:ext uri="{FF2B5EF4-FFF2-40B4-BE49-F238E27FC236}">
                <a16:creationId xmlns:a16="http://schemas.microsoft.com/office/drawing/2014/main" id="{6FC172F1-EE4F-010F-6994-4D4066C53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3778" y="2721307"/>
            <a:ext cx="406400" cy="40640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C09A9D7-5354-2019-EF17-B78C9230E1E8}"/>
              </a:ext>
            </a:extLst>
          </p:cNvPr>
          <p:cNvSpPr txBox="1">
            <a:spLocks/>
          </p:cNvSpPr>
          <p:nvPr/>
        </p:nvSpPr>
        <p:spPr>
          <a:xfrm>
            <a:off x="10710930" y="551424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352D3FE-57CC-40F3-2C2F-DE0F2559EA18}"/>
              </a:ext>
            </a:extLst>
          </p:cNvPr>
          <p:cNvSpPr txBox="1">
            <a:spLocks/>
          </p:cNvSpPr>
          <p:nvPr/>
        </p:nvSpPr>
        <p:spPr>
          <a:xfrm>
            <a:off x="812335" y="603430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음악을 감상하고 나의 느낌을 다양한 방법으로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123" y="1324935"/>
            <a:ext cx="10806215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다시 감상하고 악곡의 분위기를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94BA924E-553B-23CD-F974-D9DC01B1F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443" y="2400047"/>
            <a:ext cx="9221487" cy="1667108"/>
          </a:xfrm>
          <a:prstGeom prst="rect">
            <a:avLst/>
          </a:prstGeom>
        </p:spPr>
      </p:pic>
      <p:pic>
        <p:nvPicPr>
          <p:cNvPr id="4" name="Ⅰ-5-02 [봄을 감상해요] “사계” 중 ‘봄’ 제1악장(감상)">
            <a:hlinkClick r:id="" action="ppaction://media"/>
            <a:extLst>
              <a:ext uri="{FF2B5EF4-FFF2-40B4-BE49-F238E27FC236}">
                <a16:creationId xmlns:a16="http://schemas.microsoft.com/office/drawing/2014/main" id="{69717810-880A-561E-2DE8-B77F4E770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35" y="1427995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419B3BA-6919-BD77-215E-43D6F3060340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8BE86EB-7AB8-87F8-8A38-881927C38E5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FE8CE2-210F-0B0B-D4E5-861135388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0701" y="4457953"/>
            <a:ext cx="6630598" cy="1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음악을 감상하고 나의 느낌을 다양한 방법으로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121" y="930988"/>
            <a:ext cx="9533799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감상하고 나의 느낌을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indent="0" algn="ctr">
              <a:buNone/>
            </a:pP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방법으로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Ⅰ-5-02 [봄을 감상해요] “사계” 중 ‘봄’ 제1악장(감상)">
            <a:hlinkClick r:id="" action="ppaction://media"/>
            <a:extLst>
              <a:ext uri="{FF2B5EF4-FFF2-40B4-BE49-F238E27FC236}">
                <a16:creationId xmlns:a16="http://schemas.microsoft.com/office/drawing/2014/main" id="{35DF223F-7E32-7C3B-8AD6-0EEA9B67F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287" y="1056695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6ED1E42-868C-8F90-0D93-C2EB4A2DD530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BE1776D-8E14-3DE9-55FE-11B5146AF1F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E6DEDB7-27FB-8DA6-D150-8685D8282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75754"/>
            <a:ext cx="12192000" cy="37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음악을 감상하고 나의 느낌을 다양한 방법으로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000" y="1287395"/>
            <a:ext cx="10806215" cy="610159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다시 감상하고 악곡의 분위기를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FA42BCE-C7B6-7BB1-569A-C0B460F26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18165C9-F902-083E-98EC-95D0E3F22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19" y="2447506"/>
            <a:ext cx="10832697" cy="1624904"/>
          </a:xfrm>
          <a:prstGeom prst="rect">
            <a:avLst/>
          </a:prstGeom>
        </p:spPr>
      </p:pic>
      <p:pic>
        <p:nvPicPr>
          <p:cNvPr id="4" name="Ⅰ-5-03 [봄을 감상해요] “사계” 중 ‘봄’ 제2악장(감상)">
            <a:hlinkClick r:id="" action="ppaction://media"/>
            <a:extLst>
              <a:ext uri="{FF2B5EF4-FFF2-40B4-BE49-F238E27FC236}">
                <a16:creationId xmlns:a16="http://schemas.microsoft.com/office/drawing/2014/main" id="{155510C8-3622-6794-9C6F-42F01C3F7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349" y="1389274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BB3BB50-B0F5-E52C-7208-58B06F60710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6A8FBA5-00F3-EF38-BF6E-E63BF8F9758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46EB028-7A15-5E5E-E20B-14CAF0EA9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344" y="4183115"/>
            <a:ext cx="6545806" cy="9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75C0CE7-01A5-004E-0D3E-36A2DB4EB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284EA6-7446-A356-36FD-54B7F541CBD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09C4680-9526-1869-EF9D-002C98B7A4F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94B92DF-EB6A-81F5-6F03-35F8195A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28" y="2337681"/>
            <a:ext cx="8149143" cy="248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3437" y="1585819"/>
            <a:ext cx="10165126" cy="66906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봄을 생각하면 떠오르는 것을 자유롭게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3870604-6469-FFF0-AC21-4DDE63B4BBB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97C92F7-86FF-CEA0-D5C9-3794E7892F4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FE5BE65-F56E-106D-5B5A-CF331DCA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3766"/>
            <a:ext cx="12192000" cy="38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7928" y="2498265"/>
            <a:ext cx="6889357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봄을 주제로 한 작품을 감상하고</a:t>
            </a:r>
            <a:r>
              <a:rPr kumimoji="1" lang="en-US" altLang="ko-KR" sz="4000" dirty="0"/>
              <a:t>, </a:t>
            </a:r>
            <a:r>
              <a:rPr kumimoji="1" lang="ko-KR" altLang="en-US" sz="4000" dirty="0"/>
              <a:t>느낌을 표현할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AD6B2C4-F465-B60B-E086-828F9211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봄을 주제로 한 시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 등을 찾아 친구들에게 소개하기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봄을 주제로 한 작품을 감상해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99E0EBF-0505-6BD4-05BB-EC4B7463F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0E0E8C7-9A30-9353-FFC7-991D3310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019" y="1761525"/>
            <a:ext cx="8812003" cy="4385120"/>
          </a:xfrm>
          <a:prstGeom prst="rect">
            <a:avLst/>
          </a:prstGeom>
        </p:spPr>
      </p:pic>
      <p:pic>
        <p:nvPicPr>
          <p:cNvPr id="2" name="Ⅰ-5-01 [봄을 감상해요] 벚꽃 팝콘(감상)">
            <a:hlinkClick r:id="" action="ppaction://media"/>
            <a:extLst>
              <a:ext uri="{FF2B5EF4-FFF2-40B4-BE49-F238E27FC236}">
                <a16:creationId xmlns:a16="http://schemas.microsoft.com/office/drawing/2014/main" id="{5CA9483D-D54E-2E35-427A-29C9B478E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6058" y="2381483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51BA6C5-6966-1A01-1777-386D6C481FE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B50EA8D-A7F3-15D3-E6CB-67B97B4AC9D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봄을 주제로 한 시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 등을 찾아 친구들에게 소개하기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봄을 주제로 한 작품을 감상해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99E0EBF-0505-6BD4-05BB-EC4B7463F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19131DD-C1B5-5DF0-D8FB-B09026A8B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416" y="1671379"/>
            <a:ext cx="7204734" cy="162370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C76845-8CAF-A13A-FBFB-E598E4931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416" y="3345225"/>
            <a:ext cx="7166787" cy="2762419"/>
          </a:xfrm>
          <a:prstGeom prst="rect">
            <a:avLst/>
          </a:prstGeom>
        </p:spPr>
      </p:pic>
      <p:pic>
        <p:nvPicPr>
          <p:cNvPr id="2" name="Ⅰ-5-01 [봄을 감상해요] 벚꽃 팝콘(감상)">
            <a:hlinkClick r:id="" action="ppaction://media"/>
            <a:extLst>
              <a:ext uri="{FF2B5EF4-FFF2-40B4-BE49-F238E27FC236}">
                <a16:creationId xmlns:a16="http://schemas.microsoft.com/office/drawing/2014/main" id="{0DA75CAC-A378-FBD5-ABA1-F9CF84CF9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8618" y="4983421"/>
            <a:ext cx="406400" cy="4064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3022B2D-5A18-6521-8518-05AF42AD393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09E18F5-E22A-F986-76C9-E37FDADBA43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봄을 주제로 한 시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 등을 찾아 친구들에게 소개하기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4143" y="101035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봄을 주제로 한 예술 작품을 찾아 소개해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4C6749-001A-E5E4-E22B-F00C9B0D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054" y="1927528"/>
            <a:ext cx="7265525" cy="457516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AC35BAA-DE33-7815-56FD-EADBF32CE5D5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97A9665-BB43-BCC7-F58B-28D7C6A36C5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4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봄을 표현할 수 있는 방법을 떠올리고 한 가지를 선택하여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971" y="1028569"/>
            <a:ext cx="9160605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되고 싶은 예술가를 정해 보고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표현하고 싶은 봄의 장면을 구체적으로 생각해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787EDA0-E975-48D9-6FE9-3EAF058E4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14" y="2428592"/>
            <a:ext cx="8084772" cy="3696316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7366124-0AE7-6310-1176-FC45E9B479B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39C8A21-0961-37A8-ADC2-A06F9380E1A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“</a:t>
            </a:r>
            <a:r>
              <a:rPr kumimoji="1" lang="ko-KR" altLang="en-US" dirty="0"/>
              <a:t>사계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봄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악장과 제</a:t>
            </a:r>
            <a:r>
              <a:rPr kumimoji="1" lang="en-US" altLang="ko-KR" dirty="0"/>
              <a:t>2</a:t>
            </a:r>
            <a:r>
              <a:rPr kumimoji="1" lang="ko-KR" altLang="en-US" dirty="0"/>
              <a:t>악장의 빠르기를 비교하며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6771" y="1076848"/>
            <a:ext cx="8218722" cy="704399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8465DB5-CB33-44F7-19E7-E3DBCCAAD386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8FE0356-AEDC-12B1-2494-06698CF2EA7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2AC99E9-7E32-F066-1794-BD3B615A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06" y="1958061"/>
            <a:ext cx="7978987" cy="42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0C290ECA-67A3-8FAA-AB2E-75B992051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09" y="2101686"/>
            <a:ext cx="10536120" cy="3743847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“</a:t>
            </a:r>
            <a:r>
              <a:rPr kumimoji="1" lang="ko-KR" altLang="en-US" dirty="0"/>
              <a:t>사계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봄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악장과 제</a:t>
            </a:r>
            <a:r>
              <a:rPr kumimoji="1" lang="en-US" altLang="ko-KR" dirty="0"/>
              <a:t>2</a:t>
            </a:r>
            <a:r>
              <a:rPr kumimoji="1" lang="ko-KR" altLang="en-US" dirty="0"/>
              <a:t>악장의 빠르기를 비교하며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3226" y="1012467"/>
            <a:ext cx="8961404" cy="64833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감상해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Ⅰ-5-02 [봄을 감상해요] “사계” 중 ‘봄’ 제1악장(감상)">
            <a:hlinkClick r:id="" action="ppaction://media"/>
            <a:extLst>
              <a:ext uri="{FF2B5EF4-FFF2-40B4-BE49-F238E27FC236}">
                <a16:creationId xmlns:a16="http://schemas.microsoft.com/office/drawing/2014/main" id="{B14D7009-1626-2998-0BC7-B071D0AC7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5223" y="3268825"/>
            <a:ext cx="406400" cy="406400"/>
          </a:xfrm>
          <a:prstGeom prst="rect">
            <a:avLst/>
          </a:prstGeom>
        </p:spPr>
      </p:pic>
      <p:pic>
        <p:nvPicPr>
          <p:cNvPr id="4" name="Ⅰ-5-03 [봄을 감상해요] “사계” 중 ‘봄’ 제2악장(감상)">
            <a:hlinkClick r:id="" action="ppaction://media"/>
            <a:extLst>
              <a:ext uri="{FF2B5EF4-FFF2-40B4-BE49-F238E27FC236}">
                <a16:creationId xmlns:a16="http://schemas.microsoft.com/office/drawing/2014/main" id="{F76D0A06-8FE5-25D3-7FE0-5DF72365A1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670" y="5571166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65695A9-2181-D925-9E52-6C110D705D97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봄을 감상해요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1A61BAD-4582-3557-B98E-1A94E0E3F23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5477</TotalTime>
  <Words>640</Words>
  <Application>Microsoft Office PowerPoint</Application>
  <PresentationFormat>와이드스크린</PresentationFormat>
  <Paragraphs>95</Paragraphs>
  <Slides>17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164</cp:revision>
  <dcterms:created xsi:type="dcterms:W3CDTF">2024-07-03T01:17:18Z</dcterms:created>
  <dcterms:modified xsi:type="dcterms:W3CDTF">2025-02-25T04:18:45Z</dcterms:modified>
</cp:coreProperties>
</file>