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5"/>
  </p:notesMasterIdLst>
  <p:handoutMasterIdLst>
    <p:handoutMasterId r:id="rId16"/>
  </p:handoutMasterIdLst>
  <p:sldIdLst>
    <p:sldId id="300" r:id="rId5"/>
    <p:sldId id="305" r:id="rId6"/>
    <p:sldId id="304" r:id="rId7"/>
    <p:sldId id="376" r:id="rId8"/>
    <p:sldId id="367" r:id="rId9"/>
    <p:sldId id="374" r:id="rId10"/>
    <p:sldId id="375" r:id="rId11"/>
    <p:sldId id="377" r:id="rId12"/>
    <p:sldId id="316" r:id="rId13"/>
    <p:sldId id="295" r:id="rId14"/>
  </p:sldIdLst>
  <p:sldSz cx="12192000" cy="6858000"/>
  <p:notesSz cx="6858000" cy="9144000"/>
  <p:embeddedFontLst>
    <p:embeddedFont>
      <p:font typeface="NanumGothicExtraBold" panose="020D0904000000000000" pitchFamily="50" charset="-127"/>
      <p:bold r:id="rId17"/>
    </p:embeddedFont>
    <p:embeddedFont>
      <p:font typeface="나눔고딕" panose="020D0604000000000000" pitchFamily="50" charset="-127"/>
      <p:regular r:id="rId18"/>
      <p:bold r:id="rId19"/>
    </p:embeddedFont>
    <p:embeddedFont>
      <p:font typeface="나눔고딕" panose="020D0604000000000000" pitchFamily="50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2025-09-29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2025-09-29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6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리코더의 </a:t>
            </a:r>
            <a:endParaRPr lang="en-US" altLang="ko-KR" dirty="0"/>
          </a:p>
          <a:p>
            <a:r>
              <a:rPr lang="ko-KR" altLang="en-US" dirty="0"/>
              <a:t>다양한 표현 기법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6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9596284" y="535702"/>
            <a:ext cx="215422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리코더의 다양한 표현 기법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784483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en-US" altLang="ko-KR" sz="3200" dirty="0"/>
              <a:t>‘</a:t>
            </a:r>
            <a:r>
              <a:rPr kumimoji="1" lang="ko-KR" altLang="en-US" sz="3200" dirty="0"/>
              <a:t>학교 가는 길</a:t>
            </a:r>
            <a:r>
              <a:rPr kumimoji="1" lang="en-US" altLang="ko-KR" sz="3200" dirty="0"/>
              <a:t>’</a:t>
            </a:r>
            <a:r>
              <a:rPr kumimoji="1" lang="ko-KR" altLang="en-US" sz="3200" dirty="0"/>
              <a:t>을 감상해 봅시다</a:t>
            </a:r>
            <a:r>
              <a:rPr kumimoji="1" lang="en-US" altLang="ko-KR" sz="3200" dirty="0"/>
              <a:t>.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47FF25D7-41DD-65DF-2FFB-9CD7C46B5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307" y="2443748"/>
            <a:ext cx="247685" cy="257211"/>
          </a:xfrm>
          <a:prstGeom prst="rect">
            <a:avLst/>
          </a:prstGeom>
        </p:spPr>
      </p:pic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6705B5AC-8966-CB31-ACAA-FB6256A9E9C2}"/>
              </a:ext>
            </a:extLst>
          </p:cNvPr>
          <p:cNvSpPr txBox="1">
            <a:spLocks/>
          </p:cNvSpPr>
          <p:nvPr/>
        </p:nvSpPr>
        <p:spPr>
          <a:xfrm>
            <a:off x="3468149" y="4259383"/>
            <a:ext cx="2169629" cy="3272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학교 가는 즐거움이 잘 나타난 곡 같다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1A63C50A-2B50-86BC-1827-799B24CCD006}"/>
              </a:ext>
            </a:extLst>
          </p:cNvPr>
          <p:cNvSpPr txBox="1">
            <a:spLocks/>
          </p:cNvSpPr>
          <p:nvPr/>
        </p:nvSpPr>
        <p:spPr>
          <a:xfrm>
            <a:off x="6668381" y="4187574"/>
            <a:ext cx="2743200" cy="62442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밝고 경쾌한 느낌이다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065AA09-04B9-3ECE-EE49-86CB9BC99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16" y="2400070"/>
            <a:ext cx="3630741" cy="157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리코더의 다양한 표현 기법을 익혀 </a:t>
            </a:r>
            <a:endParaRPr kumimoji="1" lang="en-US" altLang="ko-KR" sz="3200" dirty="0"/>
          </a:p>
          <a:p>
            <a:pPr indent="0" algn="ctr">
              <a:buNone/>
            </a:pPr>
            <a:r>
              <a:rPr kumimoji="1" lang="ko-KR" altLang="en-US" sz="3200" dirty="0"/>
              <a:t>연주할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9F586543-A30B-8003-2288-A60AB9B8B6BB}"/>
              </a:ext>
            </a:extLst>
          </p:cNvPr>
          <p:cNvSpPr txBox="1">
            <a:spLocks/>
          </p:cNvSpPr>
          <p:nvPr/>
        </p:nvSpPr>
        <p:spPr>
          <a:xfrm>
            <a:off x="9596284" y="535702"/>
            <a:ext cx="215422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리코더의 다양한 표현 기법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073B84A4-C735-7EA8-CFB6-91B36B939EE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193C7-DFFC-A5D2-795A-441E393F9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FC297507-74A5-81AA-CE41-3F1710C05257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D8CAF8B4-0573-F82C-8C63-0E6EE67F3F41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바른 자세와 호흡으로 리코더의 좋은 소리 내는 방법을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AF16D627-6C1A-9DDD-A5B5-DFFBB2882DBB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4855CACA-62FB-FB6B-2F7A-0585DA270648}"/>
              </a:ext>
            </a:extLst>
          </p:cNvPr>
          <p:cNvSpPr txBox="1">
            <a:spLocks/>
          </p:cNvSpPr>
          <p:nvPr/>
        </p:nvSpPr>
        <p:spPr>
          <a:xfrm>
            <a:off x="9596284" y="535702"/>
            <a:ext cx="215422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리코더의 다양한 표현 기법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E1FED515-62E4-058A-21EF-DAAD2DA1880A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5B70406A-0AE4-C86D-74FB-344E04301868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리코더의 바른 연주 자세 확인하기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3351331-4DC1-B02B-C2FD-3D361234C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658" y="1692502"/>
            <a:ext cx="6134956" cy="462979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8FF42AC-37B8-6AE1-BD8D-73005985D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57" y="2136916"/>
            <a:ext cx="3626044" cy="323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58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12FD5FBB-B1AC-08BD-3E67-6EA4E4A61D32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바른 자세와 호흡으로 리코더의 좋은 소리 내는 방법을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ABD233AA-939C-18CA-F955-C7E80BBCD937}"/>
              </a:ext>
            </a:extLst>
          </p:cNvPr>
          <p:cNvSpPr txBox="1">
            <a:spLocks/>
          </p:cNvSpPr>
          <p:nvPr/>
        </p:nvSpPr>
        <p:spPr>
          <a:xfrm>
            <a:off x="9596284" y="535702"/>
            <a:ext cx="215422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리코더의 다양한 표현 기법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F0D6B675-4D38-7487-E8E6-5084635DB7A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F881A7D2-361F-544B-A45D-43456CF572DC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바른 호흡법 연습하기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C9003265-E6AC-AB49-800D-57FE890B0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483" y="1764691"/>
            <a:ext cx="8487034" cy="240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600E0-6793-D786-2ECC-1260A70AF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C65E7F9-0157-0204-B088-2D38906C51E9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07205F65-FF67-6D1A-8BDF-9E9295A738C1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dirty="0"/>
              <a:t>리코더의 다양한 </a:t>
            </a:r>
            <a:r>
              <a:rPr kumimoji="1" lang="ko-KR" altLang="en-US" dirty="0" err="1"/>
              <a:t>텅잉</a:t>
            </a:r>
            <a:r>
              <a:rPr kumimoji="1" lang="ko-KR" altLang="en-US" dirty="0"/>
              <a:t> 주법을 익혀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431E705A-81EB-5753-727F-BFB613321288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D7F77EBE-CD2F-6A5A-0B37-2CA2FAD1D9EF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리코더의 다양한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텅잉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주법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3263B59C-E076-89A0-C937-55B4C533EDC5}"/>
              </a:ext>
            </a:extLst>
          </p:cNvPr>
          <p:cNvSpPr txBox="1">
            <a:spLocks/>
          </p:cNvSpPr>
          <p:nvPr/>
        </p:nvSpPr>
        <p:spPr>
          <a:xfrm>
            <a:off x="9596284" y="535702"/>
            <a:ext cx="215422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리코더의 다양한 표현 기법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4E07E8B9-4A61-DF00-79DF-AFA86B0C7A0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FDB983D6-6421-D0B9-BA85-9354542D5B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9457" y="3106839"/>
            <a:ext cx="5460760" cy="32448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45F3234E-C2FF-D7F3-8588-E61ED9F83A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2649" y="1698161"/>
            <a:ext cx="6144482" cy="1162212"/>
          </a:xfrm>
          <a:prstGeom prst="rect">
            <a:avLst/>
          </a:prstGeom>
        </p:spPr>
      </p:pic>
      <p:pic>
        <p:nvPicPr>
          <p:cNvPr id="18" name="6-1-4-01 [리코더의 다양한 표현 기법] 텅잉 주법 1(논 레가토)">
            <a:hlinkClick r:id="" action="ppaction://media"/>
            <a:extLst>
              <a:ext uri="{FF2B5EF4-FFF2-40B4-BE49-F238E27FC236}">
                <a16:creationId xmlns:a16="http://schemas.microsoft.com/office/drawing/2014/main" id="{694C0906-EAD7-AFBB-DF51-59168B2DBE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83708" y="3545546"/>
            <a:ext cx="408653" cy="408653"/>
          </a:xfrm>
          <a:prstGeom prst="rect">
            <a:avLst/>
          </a:prstGeom>
        </p:spPr>
      </p:pic>
      <p:pic>
        <p:nvPicPr>
          <p:cNvPr id="19" name="6-1-4-02 [리코더의 다양한 표현 기법] 텅잉 주법 2(스타카토)">
            <a:hlinkClick r:id="" action="ppaction://media"/>
            <a:extLst>
              <a:ext uri="{FF2B5EF4-FFF2-40B4-BE49-F238E27FC236}">
                <a16:creationId xmlns:a16="http://schemas.microsoft.com/office/drawing/2014/main" id="{73924D09-D8E4-9B11-481D-C674EBC64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84116" y="4615457"/>
            <a:ext cx="408654" cy="408654"/>
          </a:xfrm>
          <a:prstGeom prst="rect">
            <a:avLst/>
          </a:prstGeom>
        </p:spPr>
      </p:pic>
      <p:pic>
        <p:nvPicPr>
          <p:cNvPr id="20" name="6-1-4-03 [리코더의 다양한 표현 기법] 텅잉 주법 3(레가토)">
            <a:hlinkClick r:id="" action="ppaction://media"/>
            <a:extLst>
              <a:ext uri="{FF2B5EF4-FFF2-40B4-BE49-F238E27FC236}">
                <a16:creationId xmlns:a16="http://schemas.microsoft.com/office/drawing/2014/main" id="{C920B3C3-7818-F576-D81A-B7ECE2A4B8D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83708" y="5709283"/>
            <a:ext cx="417936" cy="41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2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7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7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7D758-5B99-3E8E-A101-341D3A95C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71D302E0-5A08-08B2-E02B-EA12D1251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148" y="3632664"/>
            <a:ext cx="4895610" cy="2890369"/>
          </a:xfrm>
          <a:prstGeom prst="rect">
            <a:avLst/>
          </a:prstGeom>
        </p:spPr>
      </p:pic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62A4D18-9B7E-892C-10E8-3F4D3DA39FBD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60500BBA-A807-B284-3909-9C41C0012F05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리코더의 다양한 표현 기법에 유의하며 느낌을 살려 연주해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7C0ABF1-911C-8898-D904-C67EB43C574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F9CABDD6-C86A-2A10-0079-B9097719E6A7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제재곡을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리듬꼴에 맞추어 계이름 읽기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CCDAECC2-E13B-824E-50C8-9E11D70EEF85}"/>
              </a:ext>
            </a:extLst>
          </p:cNvPr>
          <p:cNvSpPr txBox="1">
            <a:spLocks/>
          </p:cNvSpPr>
          <p:nvPr/>
        </p:nvSpPr>
        <p:spPr>
          <a:xfrm>
            <a:off x="9596284" y="535702"/>
            <a:ext cx="215422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리코더의 다양한 표현 기법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61251764-0ADF-A9FC-1657-796C477FAE0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968337DF-D375-3816-7A91-21E760A23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021" y="1602062"/>
            <a:ext cx="4833736" cy="213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00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3E714-C0A0-29A9-DF36-DC999A86E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9264171-6047-10CA-4CD8-2730EE552673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3927735-1C53-B51B-0497-E3428AD15B10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리코더의 다양한 표현 기법에 유의하며 느낌을 살려 연주해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7020F254-51A2-D199-E8D6-18D78013E38C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551BCF17-74CD-409E-F4FA-707BAED331D7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스타카토와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레가토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살려 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75E6CAB7-4D01-0A3E-6CE6-DC74A1837117}"/>
              </a:ext>
            </a:extLst>
          </p:cNvPr>
          <p:cNvSpPr txBox="1">
            <a:spLocks/>
          </p:cNvSpPr>
          <p:nvPr/>
        </p:nvSpPr>
        <p:spPr>
          <a:xfrm>
            <a:off x="9596284" y="535702"/>
            <a:ext cx="215422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리코더의 다양한 표현 기법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B9735200-EFA3-2838-D2D2-8D09D94297D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B00120F2-A30A-8E24-B81C-86B3A91A538A}"/>
              </a:ext>
            </a:extLst>
          </p:cNvPr>
          <p:cNvSpPr txBox="1">
            <a:spLocks/>
          </p:cNvSpPr>
          <p:nvPr/>
        </p:nvSpPr>
        <p:spPr>
          <a:xfrm>
            <a:off x="2507635" y="2772885"/>
            <a:ext cx="1022041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리코더 </a:t>
            </a:r>
            <a:r>
              <a:rPr kumimoji="1" lang="en-US" altLang="ko-KR" sz="1200" dirty="0">
                <a:solidFill>
                  <a:schemeClr val="tx1"/>
                </a:solidFill>
              </a:rPr>
              <a:t>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8" name="텍스트 개체 틀 3">
            <a:extLst>
              <a:ext uri="{FF2B5EF4-FFF2-40B4-BE49-F238E27FC236}">
                <a16:creationId xmlns:a16="http://schemas.microsoft.com/office/drawing/2014/main" id="{7535EA03-2C75-2862-E037-5A18C41112BC}"/>
              </a:ext>
            </a:extLst>
          </p:cNvPr>
          <p:cNvSpPr txBox="1">
            <a:spLocks/>
          </p:cNvSpPr>
          <p:nvPr/>
        </p:nvSpPr>
        <p:spPr>
          <a:xfrm>
            <a:off x="2799600" y="3768374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922DFC0-E99E-73A5-B6F1-218B0E9566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018" y="1641131"/>
            <a:ext cx="4947515" cy="4827954"/>
          </a:xfrm>
          <a:prstGeom prst="rect">
            <a:avLst/>
          </a:prstGeom>
        </p:spPr>
      </p:pic>
      <p:pic>
        <p:nvPicPr>
          <p:cNvPr id="7" name="6-1-4-04 [학교 가는 길] 리코더 + 반주">
            <a:hlinkClick r:id="" action="ppaction://media"/>
            <a:extLst>
              <a:ext uri="{FF2B5EF4-FFF2-40B4-BE49-F238E27FC236}">
                <a16:creationId xmlns:a16="http://schemas.microsoft.com/office/drawing/2014/main" id="{62E3D588-C299-D11C-3718-FA6861E8A0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42153" y="2264041"/>
            <a:ext cx="393872" cy="393872"/>
          </a:xfrm>
          <a:prstGeom prst="rect">
            <a:avLst/>
          </a:prstGeom>
        </p:spPr>
      </p:pic>
      <p:pic>
        <p:nvPicPr>
          <p:cNvPr id="8" name="6-1-4-05 [학교 가는 길] 반주">
            <a:hlinkClick r:id="" action="ppaction://media"/>
            <a:extLst>
              <a:ext uri="{FF2B5EF4-FFF2-40B4-BE49-F238E27FC236}">
                <a16:creationId xmlns:a16="http://schemas.microsoft.com/office/drawing/2014/main" id="{52D4F229-89CE-129E-198F-0D2E4A8FC4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49144" y="3290640"/>
            <a:ext cx="386881" cy="38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7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1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1838632" y="2376882"/>
            <a:ext cx="8780207" cy="1713517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2012656" y="2916859"/>
            <a:ext cx="7030676" cy="58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ko-KR" altLang="en-US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리코더의 다양한 표현 기법을 익혀 연주할 수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있</a:t>
            </a:r>
            <a:r>
              <a:rPr lang="ko-KR" altLang="en-US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나요</a:t>
            </a:r>
            <a:r>
              <a:rPr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F7958CC-B057-D78C-D2F0-C0C79B2AFA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9311629" y="3086212"/>
            <a:ext cx="1041739" cy="407129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5282F1F0-EE60-9FEC-5DF2-D668C90A0BE6}"/>
              </a:ext>
            </a:extLst>
          </p:cNvPr>
          <p:cNvSpPr txBox="1">
            <a:spLocks/>
          </p:cNvSpPr>
          <p:nvPr/>
        </p:nvSpPr>
        <p:spPr>
          <a:xfrm>
            <a:off x="9596284" y="535702"/>
            <a:ext cx="215422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리코더의 다양한 표현 기법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B77F6570-67C4-19D6-9B6B-546F604B905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3966</TotalTime>
  <Words>310</Words>
  <Application>Microsoft Office PowerPoint</Application>
  <PresentationFormat>와이드스크린</PresentationFormat>
  <Paragraphs>58</Paragraphs>
  <Slides>10</Slides>
  <Notes>0</Notes>
  <HiddenSlides>0</HiddenSlides>
  <MMClips>5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10</vt:i4>
      </vt:variant>
    </vt:vector>
  </HeadingPairs>
  <TitlesOfParts>
    <vt:vector size="19" baseType="lpstr">
      <vt:lpstr>Arial</vt:lpstr>
      <vt:lpstr>맑은 고딕</vt:lpstr>
      <vt:lpstr>나눔고딕</vt:lpstr>
      <vt:lpstr>NanumGothicExtraBold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191</cp:revision>
  <dcterms:created xsi:type="dcterms:W3CDTF">2024-07-03T01:17:18Z</dcterms:created>
  <dcterms:modified xsi:type="dcterms:W3CDTF">2025-09-29T07:00:09Z</dcterms:modified>
</cp:coreProperties>
</file>