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305" r:id="rId7"/>
    <p:sldId id="327" r:id="rId8"/>
    <p:sldId id="312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25" d="100"/>
          <a:sy n="125" d="100"/>
        </p:scale>
        <p:origin x="1908" y="6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Song-Make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873" y="3384000"/>
            <a:ext cx="6262254" cy="792000"/>
          </a:xfrm>
        </p:spPr>
        <p:txBody>
          <a:bodyPr anchor="ctr"/>
          <a:lstStyle/>
          <a:p>
            <a:r>
              <a:rPr kumimoji="1" lang="ko-KR" altLang="en-US" sz="2800" dirty="0">
                <a:latin typeface="+mn-ea"/>
                <a:ea typeface="+mn-ea"/>
              </a:rPr>
              <a:t>웹사이트 도구를 활용한 장단 만들기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110~111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웹사이트 도구를 활용하여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자진모리장단의 변형 장단을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만들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98C25BC-6FAF-861F-2D0C-52306E59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505268"/>
            <a:ext cx="9144001" cy="45469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79" name="그룹 78">
            <a:extLst>
              <a:ext uri="{FF2B5EF4-FFF2-40B4-BE49-F238E27FC236}">
                <a16:creationId xmlns:a16="http://schemas.microsoft.com/office/drawing/2014/main" id="{4F38C99B-C048-991F-1310-AAC3347B0F1A}"/>
              </a:ext>
            </a:extLst>
          </p:cNvPr>
          <p:cNvGrpSpPr/>
          <p:nvPr/>
        </p:nvGrpSpPr>
        <p:grpSpPr>
          <a:xfrm>
            <a:off x="289560" y="1813560"/>
            <a:ext cx="10469880" cy="3901440"/>
            <a:chOff x="289560" y="1813560"/>
            <a:chExt cx="10469880" cy="3901440"/>
          </a:xfrm>
        </p:grpSpPr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287207F5-0FFB-D38C-F106-E5723714DD88}"/>
                </a:ext>
              </a:extLst>
            </p:cNvPr>
            <p:cNvGrpSpPr/>
            <p:nvPr/>
          </p:nvGrpSpPr>
          <p:grpSpPr>
            <a:xfrm>
              <a:off x="289560" y="5212080"/>
              <a:ext cx="10469880" cy="502920"/>
              <a:chOff x="289560" y="5212080"/>
              <a:chExt cx="10469880" cy="502920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A9B2D6CA-C43D-DA6E-E70D-FDE1400F189C}"/>
                  </a:ext>
                </a:extLst>
              </p:cNvPr>
              <p:cNvSpPr/>
              <p:nvPr/>
            </p:nvSpPr>
            <p:spPr>
              <a:xfrm>
                <a:off x="1424940" y="5212080"/>
                <a:ext cx="9334500" cy="502920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21222F74-B522-BCDD-37B4-3FB3A6E7AC31}"/>
                  </a:ext>
                </a:extLst>
              </p:cNvPr>
              <p:cNvSpPr/>
              <p:nvPr/>
            </p:nvSpPr>
            <p:spPr>
              <a:xfrm>
                <a:off x="289560" y="5314950"/>
                <a:ext cx="1135380" cy="29718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/>
                  <a:t>리듬 입력 칸</a:t>
                </a: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47D6872-CAF1-57EA-7A8D-9EDA4117ABD7}"/>
                </a:ext>
              </a:extLst>
            </p:cNvPr>
            <p:cNvGrpSpPr/>
            <p:nvPr/>
          </p:nvGrpSpPr>
          <p:grpSpPr>
            <a:xfrm>
              <a:off x="407190" y="1813560"/>
              <a:ext cx="1037020" cy="3398520"/>
              <a:chOff x="407190" y="1813560"/>
              <a:chExt cx="1037020" cy="3398520"/>
            </a:xfrm>
          </p:grpSpPr>
          <p:sp>
            <p:nvSpPr>
              <p:cNvPr id="15" name="왼쪽 중괄호 14">
                <a:extLst>
                  <a:ext uri="{FF2B5EF4-FFF2-40B4-BE49-F238E27FC236}">
                    <a16:creationId xmlns:a16="http://schemas.microsoft.com/office/drawing/2014/main" id="{F04F627C-7626-03C1-7367-99E89AAF3E1B}"/>
                  </a:ext>
                </a:extLst>
              </p:cNvPr>
              <p:cNvSpPr/>
              <p:nvPr/>
            </p:nvSpPr>
            <p:spPr>
              <a:xfrm>
                <a:off x="1059179" y="1813560"/>
                <a:ext cx="385031" cy="3398520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3DB77C5B-25E7-80BE-0514-968419615E74}"/>
                  </a:ext>
                </a:extLst>
              </p:cNvPr>
              <p:cNvSpPr/>
              <p:nvPr/>
            </p:nvSpPr>
            <p:spPr>
              <a:xfrm>
                <a:off x="407190" y="3348990"/>
                <a:ext cx="769619" cy="45339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accent1"/>
                    </a:solidFill>
                  </a:rPr>
                  <a:t>가락 </a:t>
                </a:r>
                <a:endParaRPr lang="en-US" altLang="ko-KR" sz="120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ko-KR" altLang="en-US" sz="1200" dirty="0">
                    <a:solidFill>
                      <a:schemeClr val="accent1"/>
                    </a:solidFill>
                  </a:rPr>
                  <a:t>입력 칸</a:t>
                </a:r>
              </a:p>
            </p:txBody>
          </p:sp>
        </p:grp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/>
              <a:t>음악 작곡 웹사이트 도구의 기능을 살펴보기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사각형: 잘린 한쪽 모서리 4">
            <a:hlinkClick r:id="rId3"/>
            <a:extLst>
              <a:ext uri="{FF2B5EF4-FFF2-40B4-BE49-F238E27FC236}">
                <a16:creationId xmlns:a16="http://schemas.microsoft.com/office/drawing/2014/main" id="{F87D50F9-2C54-FF73-8013-3B82ECBF3F98}"/>
              </a:ext>
            </a:extLst>
          </p:cNvPr>
          <p:cNvSpPr/>
          <p:nvPr/>
        </p:nvSpPr>
        <p:spPr>
          <a:xfrm>
            <a:off x="536548" y="986672"/>
            <a:ext cx="2390801" cy="340608"/>
          </a:xfrm>
          <a:prstGeom prst="snip1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구글 크롬 랩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바로가기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49B4DDF2-EA46-C51E-B649-3BA9A44E4609}"/>
              </a:ext>
            </a:extLst>
          </p:cNvPr>
          <p:cNvGrpSpPr/>
          <p:nvPr/>
        </p:nvGrpSpPr>
        <p:grpSpPr>
          <a:xfrm>
            <a:off x="1670314" y="4027605"/>
            <a:ext cx="732844" cy="2024621"/>
            <a:chOff x="1670314" y="4027605"/>
            <a:chExt cx="732844" cy="2024621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756EA418-14A6-C1A6-C6FF-B3A7711DE637}"/>
                </a:ext>
              </a:extLst>
            </p:cNvPr>
            <p:cNvSpPr/>
            <p:nvPr/>
          </p:nvSpPr>
          <p:spPr>
            <a:xfrm>
              <a:off x="1670314" y="4027605"/>
              <a:ext cx="732844" cy="3062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/>
                <a:t>가락악기 선택</a:t>
              </a: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38584F17-1583-4A40-2B41-BC519CC5680F}"/>
                </a:ext>
              </a:extLst>
            </p:cNvPr>
            <p:cNvSpPr/>
            <p:nvPr/>
          </p:nvSpPr>
          <p:spPr>
            <a:xfrm>
              <a:off x="1952623" y="5662613"/>
              <a:ext cx="352425" cy="389613"/>
            </a:xfrm>
            <a:prstGeom prst="roundRect">
              <a:avLst/>
            </a:prstGeom>
            <a:noFill/>
            <a:ln w="127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8CD6BF3A-9BB0-30AD-0427-2AA50E61EC33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2076929" y="4370069"/>
              <a:ext cx="51907" cy="129254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4A0AEBF6-9855-5AF6-2E16-0D2AB9069AEA}"/>
              </a:ext>
            </a:extLst>
          </p:cNvPr>
          <p:cNvGrpSpPr/>
          <p:nvPr/>
        </p:nvGrpSpPr>
        <p:grpSpPr>
          <a:xfrm>
            <a:off x="2318384" y="4025699"/>
            <a:ext cx="801056" cy="2026527"/>
            <a:chOff x="2318384" y="4025699"/>
            <a:chExt cx="801056" cy="202652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A98C9040-0F9C-F00E-96F5-CBE8894D445F}"/>
                </a:ext>
              </a:extLst>
            </p:cNvPr>
            <p:cNvSpPr/>
            <p:nvPr/>
          </p:nvSpPr>
          <p:spPr>
            <a:xfrm>
              <a:off x="2403158" y="4025699"/>
              <a:ext cx="716282" cy="3062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accent3"/>
                  </a:solidFill>
                </a:rPr>
                <a:t>리듬악기 선택</a:t>
              </a: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C99275DB-B0BF-97BC-25FE-1C3AA4B8A0E9}"/>
                </a:ext>
              </a:extLst>
            </p:cNvPr>
            <p:cNvSpPr/>
            <p:nvPr/>
          </p:nvSpPr>
          <p:spPr>
            <a:xfrm>
              <a:off x="2318384" y="5662613"/>
              <a:ext cx="352425" cy="389613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41DAD4EB-58E1-EF92-4FBB-9273ADBD3212}"/>
                </a:ext>
              </a:extLst>
            </p:cNvPr>
            <p:cNvCxnSpPr>
              <a:cxnSpLocks/>
              <a:stCxn id="21" idx="0"/>
              <a:endCxn id="37" idx="2"/>
            </p:cNvCxnSpPr>
            <p:nvPr/>
          </p:nvCxnSpPr>
          <p:spPr>
            <a:xfrm flipV="1">
              <a:off x="2494597" y="4331969"/>
              <a:ext cx="266702" cy="133064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D60A430B-E335-BB04-D2CE-8A4D5D98F21F}"/>
              </a:ext>
            </a:extLst>
          </p:cNvPr>
          <p:cNvGrpSpPr/>
          <p:nvPr/>
        </p:nvGrpSpPr>
        <p:grpSpPr>
          <a:xfrm>
            <a:off x="5094921" y="4027605"/>
            <a:ext cx="792776" cy="1929371"/>
            <a:chOff x="5094921" y="4027605"/>
            <a:chExt cx="792776" cy="1929371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093832E-537C-FE81-7CD1-1F7F2DA770B0}"/>
                </a:ext>
              </a:extLst>
            </p:cNvPr>
            <p:cNvSpPr/>
            <p:nvPr/>
          </p:nvSpPr>
          <p:spPr>
            <a:xfrm>
              <a:off x="5171415" y="4027605"/>
              <a:ext cx="716282" cy="3062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accent2"/>
                  </a:solidFill>
                </a:rPr>
                <a:t>빠르기 선택</a:t>
              </a:r>
            </a:p>
          </p:txBody>
        </p:sp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62EA54D0-AC55-C731-B3C9-C9115B13FD87}"/>
                </a:ext>
              </a:extLst>
            </p:cNvPr>
            <p:cNvSpPr/>
            <p:nvPr/>
          </p:nvSpPr>
          <p:spPr>
            <a:xfrm>
              <a:off x="5094921" y="5776913"/>
              <a:ext cx="310517" cy="180063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C0A0F5D8-2F55-DB76-F191-CC98A4A1FC13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250180" y="4370069"/>
              <a:ext cx="235047" cy="140684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5CA13CD2-ABB2-D63C-4168-7FEAB57DBE90}"/>
              </a:ext>
            </a:extLst>
          </p:cNvPr>
          <p:cNvGrpSpPr/>
          <p:nvPr/>
        </p:nvGrpSpPr>
        <p:grpSpPr>
          <a:xfrm>
            <a:off x="5094921" y="2035399"/>
            <a:ext cx="5148992" cy="4026351"/>
            <a:chOff x="5094921" y="2035399"/>
            <a:chExt cx="5148992" cy="4026351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BAEBF9D0-454F-0FFC-81BD-715A9DD9CC0C}"/>
                </a:ext>
              </a:extLst>
            </p:cNvPr>
            <p:cNvSpPr/>
            <p:nvPr/>
          </p:nvSpPr>
          <p:spPr>
            <a:xfrm>
              <a:off x="9658984" y="5672137"/>
              <a:ext cx="352425" cy="389613"/>
            </a:xfrm>
            <a:prstGeom prst="roundRect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6C033620-F3E1-A76E-9C8E-99D619F210FA}"/>
                </a:ext>
              </a:extLst>
            </p:cNvPr>
            <p:cNvCxnSpPr>
              <a:cxnSpLocks/>
              <a:stCxn id="56" idx="0"/>
            </p:cNvCxnSpPr>
            <p:nvPr/>
          </p:nvCxnSpPr>
          <p:spPr>
            <a:xfrm flipH="1" flipV="1">
              <a:off x="9117011" y="3471672"/>
              <a:ext cx="718186" cy="220046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BF00D989-7CAB-98FF-E5F9-6934D3A6C435}"/>
                </a:ext>
              </a:extLst>
            </p:cNvPr>
            <p:cNvGrpSpPr/>
            <p:nvPr/>
          </p:nvGrpSpPr>
          <p:grpSpPr>
            <a:xfrm>
              <a:off x="5094921" y="2035399"/>
              <a:ext cx="5148992" cy="1436273"/>
              <a:chOff x="5094921" y="2035399"/>
              <a:chExt cx="5148992" cy="1436273"/>
            </a:xfrm>
          </p:grpSpPr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6218F531-EAB1-A5A6-2AA3-D2E124A40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4921" y="2035399"/>
                <a:ext cx="5148992" cy="1436273"/>
              </a:xfrm>
              <a:prstGeom prst="rect">
                <a:avLst/>
              </a:prstGeom>
              <a:ln w="6350">
                <a:solidFill>
                  <a:srgbClr val="7030A0"/>
                </a:solidFill>
              </a:ln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7BD6D2E-4D19-4D8B-086E-626B77650894}"/>
                  </a:ext>
                </a:extLst>
              </p:cNvPr>
              <p:cNvSpPr txBox="1"/>
              <p:nvPr/>
            </p:nvSpPr>
            <p:spPr>
              <a:xfrm>
                <a:off x="5529556" y="2129156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>
                    <a:solidFill>
                      <a:srgbClr val="7030A0"/>
                    </a:solidFill>
                  </a:rPr>
                  <a:t>마디 길이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26342DD-D9C0-BB30-D5EE-58148A74BE00}"/>
                  </a:ext>
                </a:extLst>
              </p:cNvPr>
              <p:cNvSpPr txBox="1"/>
              <p:nvPr/>
            </p:nvSpPr>
            <p:spPr>
              <a:xfrm>
                <a:off x="5943894" y="2581594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7030A0"/>
                    </a:solidFill>
                  </a:rPr>
                  <a:t>박자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CB14F1A-E782-7695-FBB5-454EEB943D59}"/>
                  </a:ext>
                </a:extLst>
              </p:cNvPr>
              <p:cNvSpPr txBox="1"/>
              <p:nvPr/>
            </p:nvSpPr>
            <p:spPr>
              <a:xfrm>
                <a:off x="6001044" y="3034032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>
                    <a:solidFill>
                      <a:srgbClr val="7030A0"/>
                    </a:solidFill>
                  </a:rPr>
                  <a:t>분박</a:t>
                </a:r>
                <a:endParaRPr lang="ko-KR" altLang="en-US" sz="10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BA79065-F383-E543-4CCC-9756FD753C47}"/>
                  </a:ext>
                </a:extLst>
              </p:cNvPr>
              <p:cNvSpPr txBox="1"/>
              <p:nvPr/>
            </p:nvSpPr>
            <p:spPr>
              <a:xfrm>
                <a:off x="8234361" y="2106186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7030A0"/>
                    </a:solidFill>
                  </a:rPr>
                  <a:t>음계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9E2A34B-2DBE-51D0-4BAD-AC2A1CE29C0D}"/>
                  </a:ext>
                </a:extLst>
              </p:cNvPr>
              <p:cNvSpPr txBox="1"/>
              <p:nvPr/>
            </p:nvSpPr>
            <p:spPr>
              <a:xfrm>
                <a:off x="8265318" y="2577992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7030A0"/>
                    </a:solidFill>
                  </a:rPr>
                  <a:t>가장 </a:t>
                </a:r>
                <a:r>
                  <a:rPr lang="ko-KR" altLang="en-US" sz="1000" dirty="0" err="1">
                    <a:solidFill>
                      <a:srgbClr val="7030A0"/>
                    </a:solidFill>
                  </a:rPr>
                  <a:t>낮은음</a:t>
                </a:r>
                <a:endParaRPr lang="ko-KR" altLang="en-US" sz="10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B8F981F-41D0-8C52-1A9A-DEA75B696F60}"/>
                  </a:ext>
                </a:extLst>
              </p:cNvPr>
              <p:cNvSpPr txBox="1"/>
              <p:nvPr/>
            </p:nvSpPr>
            <p:spPr>
              <a:xfrm>
                <a:off x="8203405" y="3035511"/>
                <a:ext cx="8826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7030A0"/>
                    </a:solidFill>
                  </a:rPr>
                  <a:t>음역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/>
              <a:t>자진모리장단의 기본 장단 익히기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3215466B-B676-3772-4B76-0D30D76AE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자진모리장단 기본형 장단을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7" name="자진모리">
            <a:hlinkClick r:id="" action="ppaction://media"/>
            <a:extLst>
              <a:ext uri="{FF2B5EF4-FFF2-40B4-BE49-F238E27FC236}">
                <a16:creationId xmlns:a16="http://schemas.microsoft.com/office/drawing/2014/main" id="{1BE8F939-FBAB-4145-C2C2-42A061A45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0000" y="2134591"/>
            <a:ext cx="399550" cy="3995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16B62CF-9A7C-FD75-B554-897939EE2E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34339" y="1627901"/>
            <a:ext cx="7268544" cy="2587808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4C6B0C5-1887-49AB-21E8-D217C325EDEB}"/>
              </a:ext>
            </a:extLst>
          </p:cNvPr>
          <p:cNvSpPr/>
          <p:nvPr/>
        </p:nvSpPr>
        <p:spPr>
          <a:xfrm>
            <a:off x="773104" y="4872465"/>
            <a:ext cx="2049382" cy="35596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웹사이트에 입력하면 →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657A5A5-4047-3E15-3864-355BCBFEF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053" y="4394076"/>
            <a:ext cx="6624000" cy="13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0298366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조건에 유의하여 자진모리 변형 </a:t>
            </a:r>
            <a:r>
              <a:rPr kumimoji="1" lang="en-US" altLang="ko-KR" dirty="0">
                <a:latin typeface="+mn-ea"/>
                <a:ea typeface="+mn-ea"/>
              </a:rPr>
              <a:t>4</a:t>
            </a:r>
            <a:r>
              <a:rPr kumimoji="1" lang="ko-KR" altLang="en-US" dirty="0">
                <a:latin typeface="+mn-ea"/>
                <a:ea typeface="+mn-ea"/>
              </a:rPr>
              <a:t>장단을 만들어 보</a:t>
            </a:r>
            <a:r>
              <a:rPr kumimoji="1" lang="ko-KR" altLang="en-US" dirty="0"/>
              <a:t>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5EE66BA-1EDD-8569-78E1-101517224358}"/>
              </a:ext>
            </a:extLst>
          </p:cNvPr>
          <p:cNvGrpSpPr/>
          <p:nvPr/>
        </p:nvGrpSpPr>
        <p:grpSpPr>
          <a:xfrm>
            <a:off x="2540000" y="1144632"/>
            <a:ext cx="7112000" cy="2284368"/>
            <a:chOff x="3136900" y="1187450"/>
            <a:chExt cx="5930900" cy="190500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D5CFAA5-6B8F-2EF4-346D-1BB8C3623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5350" y="1328393"/>
              <a:ext cx="5334000" cy="1623114"/>
            </a:xfrm>
            <a:prstGeom prst="rect">
              <a:avLst/>
            </a:prstGeom>
          </p:spPr>
        </p:pic>
        <p:sp>
          <p:nvSpPr>
            <p:cNvPr id="14" name="사각형: 잘린 한쪽 모서리 13">
              <a:extLst>
                <a:ext uri="{FF2B5EF4-FFF2-40B4-BE49-F238E27FC236}">
                  <a16:creationId xmlns:a16="http://schemas.microsoft.com/office/drawing/2014/main" id="{924A35E4-025C-B995-CFBF-133ECF3EABAA}"/>
                </a:ext>
              </a:extLst>
            </p:cNvPr>
            <p:cNvSpPr/>
            <p:nvPr/>
          </p:nvSpPr>
          <p:spPr>
            <a:xfrm>
              <a:off x="3136900" y="1187450"/>
              <a:ext cx="5930900" cy="1905000"/>
            </a:xfrm>
            <a:prstGeom prst="snip1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A04D478-4E55-A0C6-2146-C59264DA6781}"/>
              </a:ext>
            </a:extLst>
          </p:cNvPr>
          <p:cNvGrpSpPr/>
          <p:nvPr/>
        </p:nvGrpSpPr>
        <p:grpSpPr>
          <a:xfrm>
            <a:off x="411000" y="3862791"/>
            <a:ext cx="11134603" cy="2075805"/>
            <a:chOff x="411000" y="3652661"/>
            <a:chExt cx="11134603" cy="2075805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4A987E2-E785-F2D5-C3D6-FF687123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0000"/>
            <a:stretch/>
          </p:blipFill>
          <p:spPr>
            <a:xfrm>
              <a:off x="986824" y="3667901"/>
              <a:ext cx="4955607" cy="2060565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014719-1E1B-3B0F-ACF5-79B530E71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000"/>
            <a:stretch/>
          </p:blipFill>
          <p:spPr>
            <a:xfrm>
              <a:off x="6589996" y="3652661"/>
              <a:ext cx="4955607" cy="20605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25CC2-EFF8-9CE5-34A3-2BC735F8C1B8}"/>
                </a:ext>
              </a:extLst>
            </p:cNvPr>
            <p:cNvSpPr txBox="1"/>
            <p:nvPr/>
          </p:nvSpPr>
          <p:spPr>
            <a:xfrm>
              <a:off x="411480" y="3667900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rgbClr val="7030A0"/>
                  </a:solidFill>
                </a:rPr>
                <a:t>예</a:t>
              </a:r>
              <a:r>
                <a:rPr lang="en-US" altLang="ko-KR" sz="1200" dirty="0">
                  <a:solidFill>
                    <a:srgbClr val="7030A0"/>
                  </a:solidFill>
                </a:rPr>
                <a:t>1)</a:t>
              </a:r>
              <a:endParaRPr lang="ko-KR" altLang="en-US" sz="1200" dirty="0">
                <a:solidFill>
                  <a:srgbClr val="7030A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E82887-9E22-7B3E-1BE6-F68A3C070283}"/>
                </a:ext>
              </a:extLst>
            </p:cNvPr>
            <p:cNvSpPr txBox="1"/>
            <p:nvPr/>
          </p:nvSpPr>
          <p:spPr>
            <a:xfrm>
              <a:off x="411000" y="4698182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rgbClr val="7030A0"/>
                  </a:solidFill>
                </a:rPr>
                <a:t>예</a:t>
              </a:r>
              <a:r>
                <a:rPr lang="en-US" altLang="ko-KR" sz="1200" dirty="0">
                  <a:solidFill>
                    <a:srgbClr val="7030A0"/>
                  </a:solidFill>
                </a:rPr>
                <a:t>2)</a:t>
              </a:r>
              <a:endParaRPr lang="ko-KR" altLang="en-US" sz="1200" dirty="0">
                <a:solidFill>
                  <a:srgbClr val="7030A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0FC786-503C-75CF-4A39-2345738CDFBB}"/>
                </a:ext>
              </a:extLst>
            </p:cNvPr>
            <p:cNvSpPr txBox="1"/>
            <p:nvPr/>
          </p:nvSpPr>
          <p:spPr>
            <a:xfrm>
              <a:off x="6063015" y="3667900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rgbClr val="7030A0"/>
                  </a:solidFill>
                </a:rPr>
                <a:t>예</a:t>
              </a:r>
              <a:r>
                <a:rPr lang="en-US" altLang="ko-KR" sz="1200" dirty="0">
                  <a:solidFill>
                    <a:srgbClr val="7030A0"/>
                  </a:solidFill>
                </a:rPr>
                <a:t>3)</a:t>
              </a:r>
              <a:endParaRPr lang="ko-KR" altLang="en-US" sz="1200" dirty="0">
                <a:solidFill>
                  <a:srgbClr val="7030A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EBEF52-CC2B-E440-8EBF-08DFD6FFCDDA}"/>
                </a:ext>
              </a:extLst>
            </p:cNvPr>
            <p:cNvSpPr txBox="1"/>
            <p:nvPr/>
          </p:nvSpPr>
          <p:spPr>
            <a:xfrm>
              <a:off x="6062535" y="4698182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rgbClr val="7030A0"/>
                  </a:solidFill>
                </a:rPr>
                <a:t>예</a:t>
              </a:r>
              <a:r>
                <a:rPr lang="en-US" altLang="ko-KR" sz="1200" dirty="0">
                  <a:solidFill>
                    <a:srgbClr val="7030A0"/>
                  </a:solidFill>
                </a:rPr>
                <a:t>4)</a:t>
              </a:r>
              <a:endParaRPr lang="ko-KR" altLang="en-US" sz="12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100</Words>
  <Application>Microsoft Office PowerPoint</Application>
  <PresentationFormat>와이드스크린</PresentationFormat>
  <Paragraphs>32</Paragraphs>
  <Slides>6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213</cp:revision>
  <dcterms:created xsi:type="dcterms:W3CDTF">2024-07-03T01:17:18Z</dcterms:created>
  <dcterms:modified xsi:type="dcterms:W3CDTF">2025-06-05T00:49:56Z</dcterms:modified>
</cp:coreProperties>
</file>